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41" r:id="rId2"/>
    <p:sldId id="354" r:id="rId3"/>
    <p:sldId id="340" r:id="rId4"/>
    <p:sldId id="261" r:id="rId5"/>
    <p:sldId id="344" r:id="rId6"/>
    <p:sldId id="262" r:id="rId7"/>
    <p:sldId id="266" r:id="rId8"/>
    <p:sldId id="291" r:id="rId9"/>
    <p:sldId id="356" r:id="rId10"/>
    <p:sldId id="292" r:id="rId11"/>
    <p:sldId id="346" r:id="rId12"/>
    <p:sldId id="357" r:id="rId13"/>
    <p:sldId id="264" r:id="rId14"/>
    <p:sldId id="348" r:id="rId15"/>
    <p:sldId id="349" r:id="rId16"/>
    <p:sldId id="272" r:id="rId17"/>
    <p:sldId id="350" r:id="rId18"/>
    <p:sldId id="351" r:id="rId19"/>
    <p:sldId id="352" r:id="rId20"/>
    <p:sldId id="335" r:id="rId21"/>
    <p:sldId id="334" r:id="rId22"/>
    <p:sldId id="282" r:id="rId23"/>
    <p:sldId id="353" r:id="rId24"/>
    <p:sldId id="299" r:id="rId25"/>
    <p:sldId id="343" r:id="rId26"/>
    <p:sldId id="360" r:id="rId27"/>
    <p:sldId id="263" r:id="rId28"/>
    <p:sldId id="265" r:id="rId29"/>
    <p:sldId id="267" r:id="rId30"/>
    <p:sldId id="269"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9CD"/>
    <a:srgbClr val="FFF5FD"/>
    <a:srgbClr val="CC00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2" autoAdjust="0"/>
    <p:restoredTop sz="94660"/>
  </p:normalViewPr>
  <p:slideViewPr>
    <p:cSldViewPr snapToGrid="0">
      <p:cViewPr varScale="1">
        <p:scale>
          <a:sx n="67" d="100"/>
          <a:sy n="67" d="100"/>
        </p:scale>
        <p:origin x="71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C1CF5-499A-4370-9010-E44F6127C7E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291E9A0-2C11-43FF-A38F-AF6E264D4EC9}">
      <dgm:prSet phldrT="[Text]" custT="1">
        <dgm:style>
          <a:lnRef idx="2">
            <a:schemeClr val="accent2"/>
          </a:lnRef>
          <a:fillRef idx="1">
            <a:schemeClr val="lt1"/>
          </a:fillRef>
          <a:effectRef idx="0">
            <a:schemeClr val="accent2"/>
          </a:effectRef>
          <a:fontRef idx="minor">
            <a:schemeClr val="dk1"/>
          </a:fontRef>
        </dgm:style>
      </dgm:prSet>
      <dgm:spPr>
        <a:solidFill>
          <a:srgbClr val="FFFF00"/>
        </a:solidFill>
        <a:ln>
          <a:solidFill>
            <a:srgbClr val="FF0000"/>
          </a:solidFill>
        </a:ln>
      </dgm:spPr>
      <dgm:t>
        <a:bodyPr/>
        <a:lstStyle/>
        <a:p>
          <a:r>
            <a:rPr lang="en-US" sz="3600" b="1" dirty="0">
              <a:solidFill>
                <a:srgbClr val="FF0000"/>
              </a:solidFill>
              <a:latin typeface="Times New Roman" panose="02020603050405020304" pitchFamily="18" charset="0"/>
              <a:cs typeface="Times New Roman" panose="02020603050405020304" pitchFamily="18" charset="0"/>
            </a:rPr>
            <a:t>4 </a:t>
          </a:r>
          <a:r>
            <a:rPr lang="en-US" sz="3600" b="1" dirty="0" err="1">
              <a:solidFill>
                <a:srgbClr val="FF0000"/>
              </a:solidFill>
              <a:latin typeface="Times New Roman" panose="02020603050405020304" pitchFamily="18" charset="0"/>
              <a:cs typeface="Times New Roman" panose="02020603050405020304" pitchFamily="18" charset="0"/>
            </a:rPr>
            <a:t>đoạn</a:t>
          </a:r>
          <a:endParaRPr lang="en-US" sz="3600" b="1" dirty="0">
            <a:solidFill>
              <a:srgbClr val="FF0000"/>
            </a:solidFill>
            <a:latin typeface="Times New Roman" panose="02020603050405020304" pitchFamily="18" charset="0"/>
            <a:cs typeface="Times New Roman" panose="02020603050405020304" pitchFamily="18" charset="0"/>
          </a:endParaRPr>
        </a:p>
      </dgm:t>
    </dgm:pt>
    <dgm:pt modelId="{DC7E833B-913C-47BD-9716-0E52DA598339}" type="parTrans" cxnId="{D00C010D-8656-49CD-B56F-6E6AA40091BB}">
      <dgm:prSet/>
      <dgm:spPr/>
      <dgm:t>
        <a:bodyPr/>
        <a:lstStyle/>
        <a:p>
          <a:endParaRPr lang="en-US" sz="3600">
            <a:latin typeface="Times New Roman" panose="02020603050405020304" pitchFamily="18" charset="0"/>
            <a:cs typeface="Times New Roman" panose="02020603050405020304" pitchFamily="18" charset="0"/>
          </a:endParaRPr>
        </a:p>
      </dgm:t>
    </dgm:pt>
    <dgm:pt modelId="{3597D070-A5F3-41AB-BA5D-278BB9BF872F}" type="sibTrans" cxnId="{D00C010D-8656-49CD-B56F-6E6AA40091BB}">
      <dgm:prSet/>
      <dgm:spPr/>
      <dgm:t>
        <a:bodyPr/>
        <a:lstStyle/>
        <a:p>
          <a:endParaRPr lang="en-US" sz="3600">
            <a:latin typeface="Times New Roman" panose="02020603050405020304" pitchFamily="18" charset="0"/>
            <a:cs typeface="Times New Roman" panose="02020603050405020304" pitchFamily="18" charset="0"/>
          </a:endParaRPr>
        </a:p>
      </dgm:t>
    </dgm:pt>
    <dgm:pt modelId="{30E33D1F-93D9-4AFA-8818-0EF09ED08670}">
      <dgm:prSet phldrT="[Text]" custT="1"/>
      <dgm:spPr>
        <a:solidFill>
          <a:schemeClr val="accent2">
            <a:lumMod val="60000"/>
            <a:lumOff val="40000"/>
          </a:schemeClr>
        </a:solidFill>
      </dgm:spPr>
      <dgm:t>
        <a:bodyPr/>
        <a:lstStyle/>
        <a:p>
          <a:pPr algn="l"/>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p>
      </dgm:t>
    </dgm:pt>
    <dgm:pt modelId="{9139F66C-9784-48F3-B064-5236C4F4C55D}" type="parTrans" cxnId="{19748D5F-26C9-488A-B394-F127DB80B24E}">
      <dgm:prSet custT="1"/>
      <dgm:spPr/>
      <dgm:t>
        <a:bodyPr/>
        <a:lstStyle/>
        <a:p>
          <a:endParaRPr lang="en-US" sz="3600">
            <a:latin typeface="Times New Roman" panose="02020603050405020304" pitchFamily="18" charset="0"/>
            <a:cs typeface="Times New Roman" panose="02020603050405020304" pitchFamily="18" charset="0"/>
          </a:endParaRPr>
        </a:p>
      </dgm:t>
    </dgm:pt>
    <dgm:pt modelId="{8EB9B5EC-CF49-41E7-8B30-39DD7ADEC432}" type="sibTrans" cxnId="{19748D5F-26C9-488A-B394-F127DB80B24E}">
      <dgm:prSet/>
      <dgm:spPr/>
      <dgm:t>
        <a:bodyPr/>
        <a:lstStyle/>
        <a:p>
          <a:endParaRPr lang="en-US" sz="3600">
            <a:latin typeface="Times New Roman" panose="02020603050405020304" pitchFamily="18" charset="0"/>
            <a:cs typeface="Times New Roman" panose="02020603050405020304" pitchFamily="18" charset="0"/>
          </a:endParaRPr>
        </a:p>
      </dgm:t>
    </dgm:pt>
    <dgm:pt modelId="{AE00A8DF-85D0-4318-92CA-B56C82E5B647}">
      <dgm:prSet phldrT="[Text]" custT="1"/>
      <dgm:spPr>
        <a:solidFill>
          <a:srgbClr val="92D050"/>
        </a:solidFill>
      </dgm:spPr>
      <dgm:t>
        <a:bodyPr/>
        <a:lstStyle/>
        <a:p>
          <a:pPr algn="l"/>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2: Lan </a:t>
          </a:r>
          <a:r>
            <a:rPr lang="en-US" sz="3600" dirty="0" err="1">
              <a:latin typeface="Times New Roman" panose="02020603050405020304" pitchFamily="18" charset="0"/>
              <a:cs typeface="Times New Roman" panose="02020603050405020304" pitchFamily="18" charset="0"/>
            </a:rPr>
            <a:t>dỗi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endParaRPr lang="en-US" sz="3600" dirty="0">
            <a:latin typeface="Times New Roman" panose="02020603050405020304" pitchFamily="18" charset="0"/>
            <a:cs typeface="Times New Roman" panose="02020603050405020304" pitchFamily="18" charset="0"/>
          </a:endParaRPr>
        </a:p>
      </dgm:t>
    </dgm:pt>
    <dgm:pt modelId="{0B2FE0AF-1440-4177-A336-D9F0C29B1C23}" type="parTrans" cxnId="{BC9219DA-429A-462F-8F4B-843C46DF8FA8}">
      <dgm:prSet custT="1"/>
      <dgm:spPr/>
      <dgm:t>
        <a:bodyPr/>
        <a:lstStyle/>
        <a:p>
          <a:endParaRPr lang="en-US" sz="3600">
            <a:latin typeface="Times New Roman" panose="02020603050405020304" pitchFamily="18" charset="0"/>
            <a:cs typeface="Times New Roman" panose="02020603050405020304" pitchFamily="18" charset="0"/>
          </a:endParaRPr>
        </a:p>
      </dgm:t>
    </dgm:pt>
    <dgm:pt modelId="{5E501DAB-FD70-44BE-A0D0-873A6645FA7D}" type="sibTrans" cxnId="{BC9219DA-429A-462F-8F4B-843C46DF8FA8}">
      <dgm:prSet/>
      <dgm:spPr/>
      <dgm:t>
        <a:bodyPr/>
        <a:lstStyle/>
        <a:p>
          <a:endParaRPr lang="en-US" sz="3600">
            <a:latin typeface="Times New Roman" panose="02020603050405020304" pitchFamily="18" charset="0"/>
            <a:cs typeface="Times New Roman" panose="02020603050405020304" pitchFamily="18" charset="0"/>
          </a:endParaRPr>
        </a:p>
      </dgm:t>
    </dgm:pt>
    <dgm:pt modelId="{E420ACE3-B4E5-4BEF-A26A-737CB8DBED3B}">
      <dgm:prSet phldrT="[Text]" custT="1"/>
      <dgm:spPr>
        <a:solidFill>
          <a:srgbClr val="D759CD"/>
        </a:solidFill>
      </dgm:spPr>
      <dgm:t>
        <a:bodyPr/>
        <a:lstStyle/>
        <a:p>
          <a:pPr algn="l"/>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endParaRPr lang="en-US" sz="3600" dirty="0">
            <a:latin typeface="Times New Roman" panose="02020603050405020304" pitchFamily="18" charset="0"/>
            <a:cs typeface="Times New Roman" panose="02020603050405020304" pitchFamily="18" charset="0"/>
          </a:endParaRPr>
        </a:p>
      </dgm:t>
    </dgm:pt>
    <dgm:pt modelId="{620A9F88-1B45-4EE0-BC46-4611DB942500}" type="parTrans" cxnId="{9ECE89AE-CEFA-4C5C-8238-1B2B625272A2}">
      <dgm:prSet custT="1"/>
      <dgm:spPr/>
      <dgm:t>
        <a:bodyPr/>
        <a:lstStyle/>
        <a:p>
          <a:endParaRPr lang="en-US" sz="3600">
            <a:latin typeface="Times New Roman" panose="02020603050405020304" pitchFamily="18" charset="0"/>
            <a:cs typeface="Times New Roman" panose="02020603050405020304" pitchFamily="18" charset="0"/>
          </a:endParaRPr>
        </a:p>
      </dgm:t>
    </dgm:pt>
    <dgm:pt modelId="{F005BF33-A685-4A82-8ACB-C25D177EDB08}" type="sibTrans" cxnId="{9ECE89AE-CEFA-4C5C-8238-1B2B625272A2}">
      <dgm:prSet/>
      <dgm:spPr/>
      <dgm:t>
        <a:bodyPr/>
        <a:lstStyle/>
        <a:p>
          <a:endParaRPr lang="en-US" sz="3600">
            <a:latin typeface="Times New Roman" panose="02020603050405020304" pitchFamily="18" charset="0"/>
            <a:cs typeface="Times New Roman" panose="02020603050405020304" pitchFamily="18" charset="0"/>
          </a:endParaRPr>
        </a:p>
      </dgm:t>
    </dgm:pt>
    <dgm:pt modelId="{9ABE2F51-C5D5-407A-8364-3287CAD1B48F}">
      <dgm:prSet phldrT="[Text]" custT="1"/>
      <dgm:spPr/>
      <dgm:t>
        <a:bodyPr/>
        <a:lstStyle/>
        <a:p>
          <a:pPr algn="l"/>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4: Lan </a:t>
          </a:r>
          <a:r>
            <a:rPr lang="en-US" sz="3600" dirty="0" err="1">
              <a:latin typeface="Times New Roman" panose="02020603050405020304" pitchFamily="18" charset="0"/>
              <a:cs typeface="Times New Roman" panose="02020603050405020304" pitchFamily="18" charset="0"/>
            </a:rPr>
            <a:t>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hận</a:t>
          </a:r>
          <a:endParaRPr lang="en-US" sz="3600" dirty="0">
            <a:latin typeface="Times New Roman" panose="02020603050405020304" pitchFamily="18" charset="0"/>
            <a:cs typeface="Times New Roman" panose="02020603050405020304" pitchFamily="18" charset="0"/>
          </a:endParaRPr>
        </a:p>
      </dgm:t>
    </dgm:pt>
    <dgm:pt modelId="{FDE052B7-EE88-4886-A370-0318218FC4A1}" type="parTrans" cxnId="{493AC509-5BF0-4CFA-B472-D7294D5F2996}">
      <dgm:prSet custT="1"/>
      <dgm:spPr/>
      <dgm:t>
        <a:bodyPr/>
        <a:lstStyle/>
        <a:p>
          <a:endParaRPr lang="en-US" sz="3600">
            <a:latin typeface="Times New Roman" panose="02020603050405020304" pitchFamily="18" charset="0"/>
            <a:cs typeface="Times New Roman" panose="02020603050405020304" pitchFamily="18" charset="0"/>
          </a:endParaRPr>
        </a:p>
      </dgm:t>
    </dgm:pt>
    <dgm:pt modelId="{D1C91E86-56B3-4897-91C0-A53F453056EA}" type="sibTrans" cxnId="{493AC509-5BF0-4CFA-B472-D7294D5F2996}">
      <dgm:prSet/>
      <dgm:spPr/>
      <dgm:t>
        <a:bodyPr/>
        <a:lstStyle/>
        <a:p>
          <a:endParaRPr lang="en-US" sz="3600">
            <a:latin typeface="Times New Roman" panose="02020603050405020304" pitchFamily="18" charset="0"/>
            <a:cs typeface="Times New Roman" panose="02020603050405020304" pitchFamily="18" charset="0"/>
          </a:endParaRPr>
        </a:p>
      </dgm:t>
    </dgm:pt>
    <dgm:pt modelId="{AB96344C-83F2-4009-BC51-4319892C2A99}" type="pres">
      <dgm:prSet presAssocID="{60BC1CF5-499A-4370-9010-E44F6127C7E1}" presName="diagram" presStyleCnt="0">
        <dgm:presLayoutVars>
          <dgm:chPref val="1"/>
          <dgm:dir/>
          <dgm:animOne val="branch"/>
          <dgm:animLvl val="lvl"/>
          <dgm:resizeHandles val="exact"/>
        </dgm:presLayoutVars>
      </dgm:prSet>
      <dgm:spPr/>
    </dgm:pt>
    <dgm:pt modelId="{5436B5F5-D4CF-4F73-B11A-BA6E362BFA13}" type="pres">
      <dgm:prSet presAssocID="{0291E9A0-2C11-43FF-A38F-AF6E264D4EC9}" presName="root1" presStyleCnt="0"/>
      <dgm:spPr/>
    </dgm:pt>
    <dgm:pt modelId="{876F610C-ACD6-4A0F-B3CB-E6652279C46A}" type="pres">
      <dgm:prSet presAssocID="{0291E9A0-2C11-43FF-A38F-AF6E264D4EC9}" presName="LevelOneTextNode" presStyleLbl="node0" presStyleIdx="0" presStyleCnt="1">
        <dgm:presLayoutVars>
          <dgm:chPref val="3"/>
        </dgm:presLayoutVars>
      </dgm:prSet>
      <dgm:spPr/>
    </dgm:pt>
    <dgm:pt modelId="{E7B50D58-79CF-4BBF-9B46-D8D74E37B9CC}" type="pres">
      <dgm:prSet presAssocID="{0291E9A0-2C11-43FF-A38F-AF6E264D4EC9}" presName="level2hierChild" presStyleCnt="0"/>
      <dgm:spPr/>
    </dgm:pt>
    <dgm:pt modelId="{6EA5D249-E955-4F71-BD03-9398DA2848DB}" type="pres">
      <dgm:prSet presAssocID="{9139F66C-9784-48F3-B064-5236C4F4C55D}" presName="conn2-1" presStyleLbl="parChTrans1D2" presStyleIdx="0" presStyleCnt="4"/>
      <dgm:spPr/>
    </dgm:pt>
    <dgm:pt modelId="{E81F4610-F8DA-475F-9B80-C1B9715511E9}" type="pres">
      <dgm:prSet presAssocID="{9139F66C-9784-48F3-B064-5236C4F4C55D}" presName="connTx" presStyleLbl="parChTrans1D2" presStyleIdx="0" presStyleCnt="4"/>
      <dgm:spPr/>
    </dgm:pt>
    <dgm:pt modelId="{52E6F59F-8598-41E8-9F7E-3629F27E8CC2}" type="pres">
      <dgm:prSet presAssocID="{30E33D1F-93D9-4AFA-8818-0EF09ED08670}" presName="root2" presStyleCnt="0"/>
      <dgm:spPr/>
    </dgm:pt>
    <dgm:pt modelId="{669C45F2-01CC-4A95-BFC0-4420A6D6F3E3}" type="pres">
      <dgm:prSet presAssocID="{30E33D1F-93D9-4AFA-8818-0EF09ED08670}" presName="LevelTwoTextNode" presStyleLbl="node2" presStyleIdx="0" presStyleCnt="4" custScaleX="371975">
        <dgm:presLayoutVars>
          <dgm:chPref val="3"/>
        </dgm:presLayoutVars>
      </dgm:prSet>
      <dgm:spPr/>
    </dgm:pt>
    <dgm:pt modelId="{76D47A8F-ECFD-4206-810B-CD814B5EB5C0}" type="pres">
      <dgm:prSet presAssocID="{30E33D1F-93D9-4AFA-8818-0EF09ED08670}" presName="level3hierChild" presStyleCnt="0"/>
      <dgm:spPr/>
    </dgm:pt>
    <dgm:pt modelId="{6AA4E9E1-4BCF-4807-A0E8-B42C73077393}" type="pres">
      <dgm:prSet presAssocID="{0B2FE0AF-1440-4177-A336-D9F0C29B1C23}" presName="conn2-1" presStyleLbl="parChTrans1D2" presStyleIdx="1" presStyleCnt="4"/>
      <dgm:spPr/>
    </dgm:pt>
    <dgm:pt modelId="{A7A99710-6FF9-400B-887A-C1FD29E774B7}" type="pres">
      <dgm:prSet presAssocID="{0B2FE0AF-1440-4177-A336-D9F0C29B1C23}" presName="connTx" presStyleLbl="parChTrans1D2" presStyleIdx="1" presStyleCnt="4"/>
      <dgm:spPr/>
    </dgm:pt>
    <dgm:pt modelId="{E66058BC-6313-4E83-B4A8-F2B971571F1C}" type="pres">
      <dgm:prSet presAssocID="{AE00A8DF-85D0-4318-92CA-B56C82E5B647}" presName="root2" presStyleCnt="0"/>
      <dgm:spPr/>
    </dgm:pt>
    <dgm:pt modelId="{F333B804-6E0D-4A26-9E64-CF3F5309B04B}" type="pres">
      <dgm:prSet presAssocID="{AE00A8DF-85D0-4318-92CA-B56C82E5B647}" presName="LevelTwoTextNode" presStyleLbl="node2" presStyleIdx="1" presStyleCnt="4" custScaleX="372509">
        <dgm:presLayoutVars>
          <dgm:chPref val="3"/>
        </dgm:presLayoutVars>
      </dgm:prSet>
      <dgm:spPr/>
    </dgm:pt>
    <dgm:pt modelId="{3FA7C73A-6D12-4D6E-BD68-D8739DBC47EE}" type="pres">
      <dgm:prSet presAssocID="{AE00A8DF-85D0-4318-92CA-B56C82E5B647}" presName="level3hierChild" presStyleCnt="0"/>
      <dgm:spPr/>
    </dgm:pt>
    <dgm:pt modelId="{B788DD8E-7E87-4FAE-AECE-22D25B26CFB4}" type="pres">
      <dgm:prSet presAssocID="{620A9F88-1B45-4EE0-BC46-4611DB942500}" presName="conn2-1" presStyleLbl="parChTrans1D2" presStyleIdx="2" presStyleCnt="4"/>
      <dgm:spPr/>
    </dgm:pt>
    <dgm:pt modelId="{96C08530-3C75-4602-AB23-B24BE7D803B8}" type="pres">
      <dgm:prSet presAssocID="{620A9F88-1B45-4EE0-BC46-4611DB942500}" presName="connTx" presStyleLbl="parChTrans1D2" presStyleIdx="2" presStyleCnt="4"/>
      <dgm:spPr/>
    </dgm:pt>
    <dgm:pt modelId="{DE728D8D-C5BA-4292-B02A-8AB27F3EF5DC}" type="pres">
      <dgm:prSet presAssocID="{E420ACE3-B4E5-4BEF-A26A-737CB8DBED3B}" presName="root2" presStyleCnt="0"/>
      <dgm:spPr/>
    </dgm:pt>
    <dgm:pt modelId="{5C38E64A-DD89-4E4B-9312-B299C856D4DB}" type="pres">
      <dgm:prSet presAssocID="{E420ACE3-B4E5-4BEF-A26A-737CB8DBED3B}" presName="LevelTwoTextNode" presStyleLbl="node2" presStyleIdx="2" presStyleCnt="4" custScaleX="373703">
        <dgm:presLayoutVars>
          <dgm:chPref val="3"/>
        </dgm:presLayoutVars>
      </dgm:prSet>
      <dgm:spPr/>
    </dgm:pt>
    <dgm:pt modelId="{1B4AEDE9-CB20-4FB1-A182-3E8DD421AD04}" type="pres">
      <dgm:prSet presAssocID="{E420ACE3-B4E5-4BEF-A26A-737CB8DBED3B}" presName="level3hierChild" presStyleCnt="0"/>
      <dgm:spPr/>
    </dgm:pt>
    <dgm:pt modelId="{4900CEE4-4C61-4A1A-929E-93FD2779B9A8}" type="pres">
      <dgm:prSet presAssocID="{FDE052B7-EE88-4886-A370-0318218FC4A1}" presName="conn2-1" presStyleLbl="parChTrans1D2" presStyleIdx="3" presStyleCnt="4"/>
      <dgm:spPr/>
    </dgm:pt>
    <dgm:pt modelId="{234F923D-1B66-4BCE-A6AE-35BCDA86C48A}" type="pres">
      <dgm:prSet presAssocID="{FDE052B7-EE88-4886-A370-0318218FC4A1}" presName="connTx" presStyleLbl="parChTrans1D2" presStyleIdx="3" presStyleCnt="4"/>
      <dgm:spPr/>
    </dgm:pt>
    <dgm:pt modelId="{1E321B98-6F9C-43C2-A6ED-B79CD9C496F9}" type="pres">
      <dgm:prSet presAssocID="{9ABE2F51-C5D5-407A-8364-3287CAD1B48F}" presName="root2" presStyleCnt="0"/>
      <dgm:spPr/>
    </dgm:pt>
    <dgm:pt modelId="{54EBECA4-105C-41C4-B7C8-718623F8DFDB}" type="pres">
      <dgm:prSet presAssocID="{9ABE2F51-C5D5-407A-8364-3287CAD1B48F}" presName="LevelTwoTextNode" presStyleLbl="node2" presStyleIdx="3" presStyleCnt="4" custScaleX="373906" custLinFactNeighborX="-2397" custLinFactNeighborY="15094">
        <dgm:presLayoutVars>
          <dgm:chPref val="3"/>
        </dgm:presLayoutVars>
      </dgm:prSet>
      <dgm:spPr/>
    </dgm:pt>
    <dgm:pt modelId="{D12B0DD7-C9A6-4F63-99F9-E3E9903F4D2B}" type="pres">
      <dgm:prSet presAssocID="{9ABE2F51-C5D5-407A-8364-3287CAD1B48F}" presName="level3hierChild" presStyleCnt="0"/>
      <dgm:spPr/>
    </dgm:pt>
  </dgm:ptLst>
  <dgm:cxnLst>
    <dgm:cxn modelId="{D18A3603-821E-4E4F-AB24-EA248D955674}" type="presOf" srcId="{9139F66C-9784-48F3-B064-5236C4F4C55D}" destId="{E81F4610-F8DA-475F-9B80-C1B9715511E9}" srcOrd="1" destOrd="0" presId="urn:microsoft.com/office/officeart/2005/8/layout/hierarchy2"/>
    <dgm:cxn modelId="{493AC509-5BF0-4CFA-B472-D7294D5F2996}" srcId="{0291E9A0-2C11-43FF-A38F-AF6E264D4EC9}" destId="{9ABE2F51-C5D5-407A-8364-3287CAD1B48F}" srcOrd="3" destOrd="0" parTransId="{FDE052B7-EE88-4886-A370-0318218FC4A1}" sibTransId="{D1C91E86-56B3-4897-91C0-A53F453056EA}"/>
    <dgm:cxn modelId="{D00C010D-8656-49CD-B56F-6E6AA40091BB}" srcId="{60BC1CF5-499A-4370-9010-E44F6127C7E1}" destId="{0291E9A0-2C11-43FF-A38F-AF6E264D4EC9}" srcOrd="0" destOrd="0" parTransId="{DC7E833B-913C-47BD-9716-0E52DA598339}" sibTransId="{3597D070-A5F3-41AB-BA5D-278BB9BF872F}"/>
    <dgm:cxn modelId="{E6ED080F-8D71-4FFD-88A5-B9DEFBF8AC5E}" type="presOf" srcId="{9139F66C-9784-48F3-B064-5236C4F4C55D}" destId="{6EA5D249-E955-4F71-BD03-9398DA2848DB}" srcOrd="0" destOrd="0" presId="urn:microsoft.com/office/officeart/2005/8/layout/hierarchy2"/>
    <dgm:cxn modelId="{0674A31B-C6E5-45B5-9984-5982C83645DE}" type="presOf" srcId="{0B2FE0AF-1440-4177-A336-D9F0C29B1C23}" destId="{6AA4E9E1-4BCF-4807-A0E8-B42C73077393}" srcOrd="0" destOrd="0" presId="urn:microsoft.com/office/officeart/2005/8/layout/hierarchy2"/>
    <dgm:cxn modelId="{971AE32D-2494-4478-972E-1AC3F06DD67E}" type="presOf" srcId="{AE00A8DF-85D0-4318-92CA-B56C82E5B647}" destId="{F333B804-6E0D-4A26-9E64-CF3F5309B04B}" srcOrd="0" destOrd="0" presId="urn:microsoft.com/office/officeart/2005/8/layout/hierarchy2"/>
    <dgm:cxn modelId="{19748D5F-26C9-488A-B394-F127DB80B24E}" srcId="{0291E9A0-2C11-43FF-A38F-AF6E264D4EC9}" destId="{30E33D1F-93D9-4AFA-8818-0EF09ED08670}" srcOrd="0" destOrd="0" parTransId="{9139F66C-9784-48F3-B064-5236C4F4C55D}" sibTransId="{8EB9B5EC-CF49-41E7-8B30-39DD7ADEC432}"/>
    <dgm:cxn modelId="{3D1C9641-58AC-4338-8AC8-4303B9BB0395}" type="presOf" srcId="{0291E9A0-2C11-43FF-A38F-AF6E264D4EC9}" destId="{876F610C-ACD6-4A0F-B3CB-E6652279C46A}" srcOrd="0" destOrd="0" presId="urn:microsoft.com/office/officeart/2005/8/layout/hierarchy2"/>
    <dgm:cxn modelId="{6DFB8558-13DD-496B-9788-B46631F61136}" type="presOf" srcId="{620A9F88-1B45-4EE0-BC46-4611DB942500}" destId="{B788DD8E-7E87-4FAE-AECE-22D25B26CFB4}" srcOrd="0" destOrd="0" presId="urn:microsoft.com/office/officeart/2005/8/layout/hierarchy2"/>
    <dgm:cxn modelId="{C993EE84-2C60-41AF-80F3-72E33450CE5C}" type="presOf" srcId="{0B2FE0AF-1440-4177-A336-D9F0C29B1C23}" destId="{A7A99710-6FF9-400B-887A-C1FD29E774B7}" srcOrd="1" destOrd="0" presId="urn:microsoft.com/office/officeart/2005/8/layout/hierarchy2"/>
    <dgm:cxn modelId="{50ECFA87-2DD1-410F-9394-70C2ECFCC709}" type="presOf" srcId="{30E33D1F-93D9-4AFA-8818-0EF09ED08670}" destId="{669C45F2-01CC-4A95-BFC0-4420A6D6F3E3}" srcOrd="0" destOrd="0" presId="urn:microsoft.com/office/officeart/2005/8/layout/hierarchy2"/>
    <dgm:cxn modelId="{2183318F-BFDF-43C6-87AF-D20887C3BFC9}" type="presOf" srcId="{9ABE2F51-C5D5-407A-8364-3287CAD1B48F}" destId="{54EBECA4-105C-41C4-B7C8-718623F8DFDB}" srcOrd="0" destOrd="0" presId="urn:microsoft.com/office/officeart/2005/8/layout/hierarchy2"/>
    <dgm:cxn modelId="{3740EB97-E9E3-4946-A17C-C21ABC543F7E}" type="presOf" srcId="{60BC1CF5-499A-4370-9010-E44F6127C7E1}" destId="{AB96344C-83F2-4009-BC51-4319892C2A99}" srcOrd="0" destOrd="0" presId="urn:microsoft.com/office/officeart/2005/8/layout/hierarchy2"/>
    <dgm:cxn modelId="{9ECE89AE-CEFA-4C5C-8238-1B2B625272A2}" srcId="{0291E9A0-2C11-43FF-A38F-AF6E264D4EC9}" destId="{E420ACE3-B4E5-4BEF-A26A-737CB8DBED3B}" srcOrd="2" destOrd="0" parTransId="{620A9F88-1B45-4EE0-BC46-4611DB942500}" sibTransId="{F005BF33-A685-4A82-8ACB-C25D177EDB08}"/>
    <dgm:cxn modelId="{585CB4B4-74AA-4A84-9439-ABE2DC549EA4}" type="presOf" srcId="{FDE052B7-EE88-4886-A370-0318218FC4A1}" destId="{4900CEE4-4C61-4A1A-929E-93FD2779B9A8}" srcOrd="0" destOrd="0" presId="urn:microsoft.com/office/officeart/2005/8/layout/hierarchy2"/>
    <dgm:cxn modelId="{545C53D1-8D34-4AC2-91AA-50AD37696F22}" type="presOf" srcId="{E420ACE3-B4E5-4BEF-A26A-737CB8DBED3B}" destId="{5C38E64A-DD89-4E4B-9312-B299C856D4DB}" srcOrd="0" destOrd="0" presId="urn:microsoft.com/office/officeart/2005/8/layout/hierarchy2"/>
    <dgm:cxn modelId="{ABBDE9D2-EAE8-4B94-A516-235109F47636}" type="presOf" srcId="{FDE052B7-EE88-4886-A370-0318218FC4A1}" destId="{234F923D-1B66-4BCE-A6AE-35BCDA86C48A}" srcOrd="1" destOrd="0" presId="urn:microsoft.com/office/officeart/2005/8/layout/hierarchy2"/>
    <dgm:cxn modelId="{BC9219DA-429A-462F-8F4B-843C46DF8FA8}" srcId="{0291E9A0-2C11-43FF-A38F-AF6E264D4EC9}" destId="{AE00A8DF-85D0-4318-92CA-B56C82E5B647}" srcOrd="1" destOrd="0" parTransId="{0B2FE0AF-1440-4177-A336-D9F0C29B1C23}" sibTransId="{5E501DAB-FD70-44BE-A0D0-873A6645FA7D}"/>
    <dgm:cxn modelId="{731E0CE3-DFA8-4CD8-B188-3C85981508C9}" type="presOf" srcId="{620A9F88-1B45-4EE0-BC46-4611DB942500}" destId="{96C08530-3C75-4602-AB23-B24BE7D803B8}" srcOrd="1" destOrd="0" presId="urn:microsoft.com/office/officeart/2005/8/layout/hierarchy2"/>
    <dgm:cxn modelId="{6326C163-1A36-4DE3-AF8C-A2A7284E3C70}" type="presParOf" srcId="{AB96344C-83F2-4009-BC51-4319892C2A99}" destId="{5436B5F5-D4CF-4F73-B11A-BA6E362BFA13}" srcOrd="0" destOrd="0" presId="urn:microsoft.com/office/officeart/2005/8/layout/hierarchy2"/>
    <dgm:cxn modelId="{8FAD8313-CFED-45D5-ABAB-77F0D5BFA17D}" type="presParOf" srcId="{5436B5F5-D4CF-4F73-B11A-BA6E362BFA13}" destId="{876F610C-ACD6-4A0F-B3CB-E6652279C46A}" srcOrd="0" destOrd="0" presId="urn:microsoft.com/office/officeart/2005/8/layout/hierarchy2"/>
    <dgm:cxn modelId="{4EEF6DD0-47EB-4E07-BB89-F1C4CD791200}" type="presParOf" srcId="{5436B5F5-D4CF-4F73-B11A-BA6E362BFA13}" destId="{E7B50D58-79CF-4BBF-9B46-D8D74E37B9CC}" srcOrd="1" destOrd="0" presId="urn:microsoft.com/office/officeart/2005/8/layout/hierarchy2"/>
    <dgm:cxn modelId="{4F3F2B7D-E9C4-4EAB-99B1-C4795FD8D262}" type="presParOf" srcId="{E7B50D58-79CF-4BBF-9B46-D8D74E37B9CC}" destId="{6EA5D249-E955-4F71-BD03-9398DA2848DB}" srcOrd="0" destOrd="0" presId="urn:microsoft.com/office/officeart/2005/8/layout/hierarchy2"/>
    <dgm:cxn modelId="{02EA2157-919F-4471-9402-8BD7456C08BE}" type="presParOf" srcId="{6EA5D249-E955-4F71-BD03-9398DA2848DB}" destId="{E81F4610-F8DA-475F-9B80-C1B9715511E9}" srcOrd="0" destOrd="0" presId="urn:microsoft.com/office/officeart/2005/8/layout/hierarchy2"/>
    <dgm:cxn modelId="{C6A2F762-A1B1-4371-B70C-8E35A404E3E1}" type="presParOf" srcId="{E7B50D58-79CF-4BBF-9B46-D8D74E37B9CC}" destId="{52E6F59F-8598-41E8-9F7E-3629F27E8CC2}" srcOrd="1" destOrd="0" presId="urn:microsoft.com/office/officeart/2005/8/layout/hierarchy2"/>
    <dgm:cxn modelId="{0C79DF76-01B5-4935-9B18-2B08AF72BE4A}" type="presParOf" srcId="{52E6F59F-8598-41E8-9F7E-3629F27E8CC2}" destId="{669C45F2-01CC-4A95-BFC0-4420A6D6F3E3}" srcOrd="0" destOrd="0" presId="urn:microsoft.com/office/officeart/2005/8/layout/hierarchy2"/>
    <dgm:cxn modelId="{420E4FE6-D1A6-40EE-B6FF-BD8815F5A21A}" type="presParOf" srcId="{52E6F59F-8598-41E8-9F7E-3629F27E8CC2}" destId="{76D47A8F-ECFD-4206-810B-CD814B5EB5C0}" srcOrd="1" destOrd="0" presId="urn:microsoft.com/office/officeart/2005/8/layout/hierarchy2"/>
    <dgm:cxn modelId="{822B8F69-D778-4373-888D-A7E94E0B5698}" type="presParOf" srcId="{E7B50D58-79CF-4BBF-9B46-D8D74E37B9CC}" destId="{6AA4E9E1-4BCF-4807-A0E8-B42C73077393}" srcOrd="2" destOrd="0" presId="urn:microsoft.com/office/officeart/2005/8/layout/hierarchy2"/>
    <dgm:cxn modelId="{CA554DD8-1E06-4A06-BD1F-A5E3AA936CE0}" type="presParOf" srcId="{6AA4E9E1-4BCF-4807-A0E8-B42C73077393}" destId="{A7A99710-6FF9-400B-887A-C1FD29E774B7}" srcOrd="0" destOrd="0" presId="urn:microsoft.com/office/officeart/2005/8/layout/hierarchy2"/>
    <dgm:cxn modelId="{FED08746-C282-4227-BA56-F4A4DE879717}" type="presParOf" srcId="{E7B50D58-79CF-4BBF-9B46-D8D74E37B9CC}" destId="{E66058BC-6313-4E83-B4A8-F2B971571F1C}" srcOrd="3" destOrd="0" presId="urn:microsoft.com/office/officeart/2005/8/layout/hierarchy2"/>
    <dgm:cxn modelId="{2AEDC099-0857-43FF-B4A7-30C115C1C40D}" type="presParOf" srcId="{E66058BC-6313-4E83-B4A8-F2B971571F1C}" destId="{F333B804-6E0D-4A26-9E64-CF3F5309B04B}" srcOrd="0" destOrd="0" presId="urn:microsoft.com/office/officeart/2005/8/layout/hierarchy2"/>
    <dgm:cxn modelId="{D86CC8D5-2C6D-41E4-9AF0-AEC6A456FE3D}" type="presParOf" srcId="{E66058BC-6313-4E83-B4A8-F2B971571F1C}" destId="{3FA7C73A-6D12-4D6E-BD68-D8739DBC47EE}" srcOrd="1" destOrd="0" presId="urn:microsoft.com/office/officeart/2005/8/layout/hierarchy2"/>
    <dgm:cxn modelId="{B591DAC3-0AC5-45F2-95A2-14E7AA051FF4}" type="presParOf" srcId="{E7B50D58-79CF-4BBF-9B46-D8D74E37B9CC}" destId="{B788DD8E-7E87-4FAE-AECE-22D25B26CFB4}" srcOrd="4" destOrd="0" presId="urn:microsoft.com/office/officeart/2005/8/layout/hierarchy2"/>
    <dgm:cxn modelId="{B6A32605-9362-49FA-8CBD-74AB14CFBB12}" type="presParOf" srcId="{B788DD8E-7E87-4FAE-AECE-22D25B26CFB4}" destId="{96C08530-3C75-4602-AB23-B24BE7D803B8}" srcOrd="0" destOrd="0" presId="urn:microsoft.com/office/officeart/2005/8/layout/hierarchy2"/>
    <dgm:cxn modelId="{FAC8BD77-191A-4525-8694-EFE62990DC81}" type="presParOf" srcId="{E7B50D58-79CF-4BBF-9B46-D8D74E37B9CC}" destId="{DE728D8D-C5BA-4292-B02A-8AB27F3EF5DC}" srcOrd="5" destOrd="0" presId="urn:microsoft.com/office/officeart/2005/8/layout/hierarchy2"/>
    <dgm:cxn modelId="{5C492BC1-75A5-4FA9-93B4-E357AF666C46}" type="presParOf" srcId="{DE728D8D-C5BA-4292-B02A-8AB27F3EF5DC}" destId="{5C38E64A-DD89-4E4B-9312-B299C856D4DB}" srcOrd="0" destOrd="0" presId="urn:microsoft.com/office/officeart/2005/8/layout/hierarchy2"/>
    <dgm:cxn modelId="{4A6C65A4-7E00-40A1-A31F-03B2148C50EB}" type="presParOf" srcId="{DE728D8D-C5BA-4292-B02A-8AB27F3EF5DC}" destId="{1B4AEDE9-CB20-4FB1-A182-3E8DD421AD04}" srcOrd="1" destOrd="0" presId="urn:microsoft.com/office/officeart/2005/8/layout/hierarchy2"/>
    <dgm:cxn modelId="{861B720D-F083-4DE2-A6B2-15EC84C26992}" type="presParOf" srcId="{E7B50D58-79CF-4BBF-9B46-D8D74E37B9CC}" destId="{4900CEE4-4C61-4A1A-929E-93FD2779B9A8}" srcOrd="6" destOrd="0" presId="urn:microsoft.com/office/officeart/2005/8/layout/hierarchy2"/>
    <dgm:cxn modelId="{576859A6-CE6D-43C0-884F-BE62EF754E36}" type="presParOf" srcId="{4900CEE4-4C61-4A1A-929E-93FD2779B9A8}" destId="{234F923D-1B66-4BCE-A6AE-35BCDA86C48A}" srcOrd="0" destOrd="0" presId="urn:microsoft.com/office/officeart/2005/8/layout/hierarchy2"/>
    <dgm:cxn modelId="{670B14F2-BB1B-4294-AB75-D08A75F8E63E}" type="presParOf" srcId="{E7B50D58-79CF-4BBF-9B46-D8D74E37B9CC}" destId="{1E321B98-6F9C-43C2-A6ED-B79CD9C496F9}" srcOrd="7" destOrd="0" presId="urn:microsoft.com/office/officeart/2005/8/layout/hierarchy2"/>
    <dgm:cxn modelId="{C71DCC13-73FD-4FF4-B910-AAA949B210A2}" type="presParOf" srcId="{1E321B98-6F9C-43C2-A6ED-B79CD9C496F9}" destId="{54EBECA4-105C-41C4-B7C8-718623F8DFDB}" srcOrd="0" destOrd="0" presId="urn:microsoft.com/office/officeart/2005/8/layout/hierarchy2"/>
    <dgm:cxn modelId="{2BA8A847-8E49-4B10-9833-ABF8679A5407}" type="presParOf" srcId="{1E321B98-6F9C-43C2-A6ED-B79CD9C496F9}" destId="{D12B0DD7-C9A6-4F63-99F9-E3E9903F4D2B}"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F610C-ACD6-4A0F-B3CB-E6652279C46A}">
      <dsp:nvSpPr>
        <dsp:cNvPr id="0" name=""/>
        <dsp:cNvSpPr/>
      </dsp:nvSpPr>
      <dsp:spPr>
        <a:xfrm>
          <a:off x="7299" y="2228922"/>
          <a:ext cx="1921642" cy="960821"/>
        </a:xfrm>
        <a:prstGeom prst="roundRect">
          <a:avLst>
            <a:gd name="adj" fmla="val 10000"/>
          </a:avLst>
        </a:prstGeom>
        <a:solidFill>
          <a:srgbClr val="FFFF00"/>
        </a:solidFill>
        <a:ln w="12700" cap="flat" cmpd="sng" algn="ctr">
          <a:solidFill>
            <a:srgbClr val="FF0000"/>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0000"/>
              </a:solidFill>
              <a:latin typeface="Times New Roman" panose="02020603050405020304" pitchFamily="18" charset="0"/>
              <a:cs typeface="Times New Roman" panose="02020603050405020304" pitchFamily="18" charset="0"/>
            </a:rPr>
            <a:t>4 </a:t>
          </a:r>
          <a:r>
            <a:rPr lang="en-US" sz="3600" b="1" kern="1200" dirty="0" err="1">
              <a:solidFill>
                <a:srgbClr val="FF0000"/>
              </a:solidFill>
              <a:latin typeface="Times New Roman" panose="02020603050405020304" pitchFamily="18" charset="0"/>
              <a:cs typeface="Times New Roman" panose="02020603050405020304" pitchFamily="18" charset="0"/>
            </a:rPr>
            <a:t>đoạn</a:t>
          </a:r>
          <a:endParaRPr lang="en-US" sz="3600" b="1" kern="1200" dirty="0">
            <a:solidFill>
              <a:srgbClr val="FF0000"/>
            </a:solidFill>
            <a:latin typeface="Times New Roman" panose="02020603050405020304" pitchFamily="18" charset="0"/>
            <a:cs typeface="Times New Roman" panose="02020603050405020304" pitchFamily="18" charset="0"/>
          </a:endParaRPr>
        </a:p>
      </dsp:txBody>
      <dsp:txXfrm>
        <a:off x="35440" y="2257063"/>
        <a:ext cx="1865360" cy="904539"/>
      </dsp:txXfrm>
    </dsp:sp>
    <dsp:sp modelId="{6EA5D249-E955-4F71-BD03-9398DA2848DB}">
      <dsp:nvSpPr>
        <dsp:cNvPr id="0" name=""/>
        <dsp:cNvSpPr/>
      </dsp:nvSpPr>
      <dsp:spPr>
        <a:xfrm rot="17692822">
          <a:off x="1399779" y="1864666"/>
          <a:ext cx="1826982" cy="31917"/>
        </a:xfrm>
        <a:custGeom>
          <a:avLst/>
          <a:gdLst/>
          <a:ahLst/>
          <a:cxnLst/>
          <a:rect l="0" t="0" r="0" b="0"/>
          <a:pathLst>
            <a:path>
              <a:moveTo>
                <a:pt x="0" y="15958"/>
              </a:moveTo>
              <a:lnTo>
                <a:pt x="1826982" y="15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267595" y="1834950"/>
        <a:ext cx="91349" cy="91349"/>
      </dsp:txXfrm>
    </dsp:sp>
    <dsp:sp modelId="{669C45F2-01CC-4A95-BFC0-4420A6D6F3E3}">
      <dsp:nvSpPr>
        <dsp:cNvPr id="0" name=""/>
        <dsp:cNvSpPr/>
      </dsp:nvSpPr>
      <dsp:spPr>
        <a:xfrm>
          <a:off x="2697598" y="571506"/>
          <a:ext cx="7148029" cy="960821"/>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1: </a:t>
          </a:r>
          <a:r>
            <a:rPr lang="en-US" sz="3600" kern="1200" dirty="0" err="1">
              <a:latin typeface="Times New Roman" panose="02020603050405020304" pitchFamily="18" charset="0"/>
              <a:cs typeface="Times New Roman" panose="02020603050405020304" pitchFamily="18" charset="0"/>
            </a:rPr>
            <a:t>Chiếc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áo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len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Hòa</a:t>
          </a:r>
          <a:r>
            <a:rPr lang="en-US" sz="3600" kern="1200" dirty="0">
              <a:latin typeface="Times New Roman" panose="02020603050405020304" pitchFamily="18" charset="0"/>
              <a:cs typeface="Times New Roman" panose="02020603050405020304" pitchFamily="18" charset="0"/>
            </a:rPr>
            <a:t> </a:t>
          </a:r>
        </a:p>
      </dsp:txBody>
      <dsp:txXfrm>
        <a:off x="2725739" y="599647"/>
        <a:ext cx="7091747" cy="904539"/>
      </dsp:txXfrm>
    </dsp:sp>
    <dsp:sp modelId="{6AA4E9E1-4BCF-4807-A0E8-B42C73077393}">
      <dsp:nvSpPr>
        <dsp:cNvPr id="0" name=""/>
        <dsp:cNvSpPr/>
      </dsp:nvSpPr>
      <dsp:spPr>
        <a:xfrm rot="19457599">
          <a:off x="1839968" y="2417138"/>
          <a:ext cx="946604" cy="31917"/>
        </a:xfrm>
        <a:custGeom>
          <a:avLst/>
          <a:gdLst/>
          <a:ahLst/>
          <a:cxnLst/>
          <a:rect l="0" t="0" r="0" b="0"/>
          <a:pathLst>
            <a:path>
              <a:moveTo>
                <a:pt x="0" y="15958"/>
              </a:moveTo>
              <a:lnTo>
                <a:pt x="946604" y="15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289605" y="2409432"/>
        <a:ext cx="47330" cy="47330"/>
      </dsp:txXfrm>
    </dsp:sp>
    <dsp:sp modelId="{F333B804-6E0D-4A26-9E64-CF3F5309B04B}">
      <dsp:nvSpPr>
        <dsp:cNvPr id="0" name=""/>
        <dsp:cNvSpPr/>
      </dsp:nvSpPr>
      <dsp:spPr>
        <a:xfrm>
          <a:off x="2697598" y="1676450"/>
          <a:ext cx="7158291" cy="96082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2: Lan </a:t>
          </a:r>
          <a:r>
            <a:rPr lang="en-US" sz="3600" kern="1200" dirty="0" err="1">
              <a:latin typeface="Times New Roman" panose="02020603050405020304" pitchFamily="18" charset="0"/>
              <a:cs typeface="Times New Roman" panose="02020603050405020304" pitchFamily="18" charset="0"/>
            </a:rPr>
            <a:t>dỗi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mẹ</a:t>
          </a:r>
          <a:endParaRPr lang="en-US" sz="3600" kern="1200" dirty="0">
            <a:latin typeface="Times New Roman" panose="02020603050405020304" pitchFamily="18" charset="0"/>
            <a:cs typeface="Times New Roman" panose="02020603050405020304" pitchFamily="18" charset="0"/>
          </a:endParaRPr>
        </a:p>
      </dsp:txBody>
      <dsp:txXfrm>
        <a:off x="2725739" y="1704591"/>
        <a:ext cx="7102009" cy="904539"/>
      </dsp:txXfrm>
    </dsp:sp>
    <dsp:sp modelId="{B788DD8E-7E87-4FAE-AECE-22D25B26CFB4}">
      <dsp:nvSpPr>
        <dsp:cNvPr id="0" name=""/>
        <dsp:cNvSpPr/>
      </dsp:nvSpPr>
      <dsp:spPr>
        <a:xfrm rot="2142401">
          <a:off x="1839968" y="2969611"/>
          <a:ext cx="946604" cy="31917"/>
        </a:xfrm>
        <a:custGeom>
          <a:avLst/>
          <a:gdLst/>
          <a:ahLst/>
          <a:cxnLst/>
          <a:rect l="0" t="0" r="0" b="0"/>
          <a:pathLst>
            <a:path>
              <a:moveTo>
                <a:pt x="0" y="15958"/>
              </a:moveTo>
              <a:lnTo>
                <a:pt x="946604" y="15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289605" y="2961904"/>
        <a:ext cx="47330" cy="47330"/>
      </dsp:txXfrm>
    </dsp:sp>
    <dsp:sp modelId="{5C38E64A-DD89-4E4B-9312-B299C856D4DB}">
      <dsp:nvSpPr>
        <dsp:cNvPr id="0" name=""/>
        <dsp:cNvSpPr/>
      </dsp:nvSpPr>
      <dsp:spPr>
        <a:xfrm>
          <a:off x="2697598" y="2781395"/>
          <a:ext cx="7181235" cy="960821"/>
        </a:xfrm>
        <a:prstGeom prst="roundRect">
          <a:avLst>
            <a:gd name="adj" fmla="val 10000"/>
          </a:avLst>
        </a:prstGeom>
        <a:solidFill>
          <a:srgbClr val="D7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3: </a:t>
          </a:r>
          <a:r>
            <a:rPr lang="en-US" sz="3600" kern="1200" dirty="0" err="1">
              <a:latin typeface="Times New Roman" panose="02020603050405020304" pitchFamily="18" charset="0"/>
              <a:cs typeface="Times New Roman" panose="02020603050405020304" pitchFamily="18" charset="0"/>
            </a:rPr>
            <a:t>Tuấn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chuyện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với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mẹ</a:t>
          </a:r>
          <a:endParaRPr lang="en-US" sz="3600" kern="1200" dirty="0">
            <a:latin typeface="Times New Roman" panose="02020603050405020304" pitchFamily="18" charset="0"/>
            <a:cs typeface="Times New Roman" panose="02020603050405020304" pitchFamily="18" charset="0"/>
          </a:endParaRPr>
        </a:p>
      </dsp:txBody>
      <dsp:txXfrm>
        <a:off x="2725739" y="2809536"/>
        <a:ext cx="7124953" cy="904539"/>
      </dsp:txXfrm>
    </dsp:sp>
    <dsp:sp modelId="{4900CEE4-4C61-4A1A-929E-93FD2779B9A8}">
      <dsp:nvSpPr>
        <dsp:cNvPr id="0" name=""/>
        <dsp:cNvSpPr/>
      </dsp:nvSpPr>
      <dsp:spPr>
        <a:xfrm rot="4089256">
          <a:off x="1319293" y="3594596"/>
          <a:ext cx="1941892" cy="31917"/>
        </a:xfrm>
        <a:custGeom>
          <a:avLst/>
          <a:gdLst/>
          <a:ahLst/>
          <a:cxnLst/>
          <a:rect l="0" t="0" r="0" b="0"/>
          <a:pathLst>
            <a:path>
              <a:moveTo>
                <a:pt x="0" y="15958"/>
              </a:moveTo>
              <a:lnTo>
                <a:pt x="1941892" y="15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241692" y="3562007"/>
        <a:ext cx="97094" cy="97094"/>
      </dsp:txXfrm>
    </dsp:sp>
    <dsp:sp modelId="{54EBECA4-105C-41C4-B7C8-718623F8DFDB}">
      <dsp:nvSpPr>
        <dsp:cNvPr id="0" name=""/>
        <dsp:cNvSpPr/>
      </dsp:nvSpPr>
      <dsp:spPr>
        <a:xfrm>
          <a:off x="2651537" y="4031365"/>
          <a:ext cx="7185136" cy="96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4: Lan </a:t>
          </a:r>
          <a:r>
            <a:rPr lang="en-US" sz="3600" kern="1200" dirty="0" err="1">
              <a:latin typeface="Times New Roman" panose="02020603050405020304" pitchFamily="18" charset="0"/>
              <a:cs typeface="Times New Roman" panose="02020603050405020304" pitchFamily="18" charset="0"/>
            </a:rPr>
            <a:t>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hận</a:t>
          </a:r>
          <a:endParaRPr lang="en-US" sz="3600" kern="1200" dirty="0">
            <a:latin typeface="Times New Roman" panose="02020603050405020304" pitchFamily="18" charset="0"/>
            <a:cs typeface="Times New Roman" panose="02020603050405020304" pitchFamily="18" charset="0"/>
          </a:endParaRPr>
        </a:p>
      </dsp:txBody>
      <dsp:txXfrm>
        <a:off x="2679678" y="4059506"/>
        <a:ext cx="7128854" cy="9045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24266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5</a:t>
            </a:fld>
            <a:endParaRPr lang="zh-CN" altLang="en-US"/>
          </a:p>
        </p:txBody>
      </p:sp>
    </p:spTree>
    <p:extLst>
      <p:ext uri="{BB962C8B-B14F-4D97-AF65-F5344CB8AC3E}">
        <p14:creationId xmlns:p14="http://schemas.microsoft.com/office/powerpoint/2010/main" val="205387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25</a:t>
            </a:fld>
            <a:endParaRPr lang="zh-CN" altLang="en-US"/>
          </a:p>
        </p:txBody>
      </p:sp>
    </p:spTree>
    <p:extLst>
      <p:ext uri="{BB962C8B-B14F-4D97-AF65-F5344CB8AC3E}">
        <p14:creationId xmlns:p14="http://schemas.microsoft.com/office/powerpoint/2010/main" val="355616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685800" y="1143000"/>
            <a:ext cx="5486400" cy="3086100"/>
          </a:xfrm>
        </p:spPr>
      </p:sp>
      <p:sp>
        <p:nvSpPr>
          <p:cNvPr id="3" name="Chỗ dành sẵn cho Ghi chú 2"/>
          <p:cNvSpPr>
            <a:spLocks noGrp="1"/>
          </p:cNvSpPr>
          <p:nvPr>
            <p:ph type="body" idx="1"/>
          </p:nvPr>
        </p:nvSpPr>
        <p:spPr/>
        <p:txBody>
          <a:bodyPr/>
          <a:lstStyle/>
          <a:p>
            <a:r>
              <a:rPr lang="vi-VN"/>
              <a:t>Kể lại chuyện theo lời của Lan </a:t>
            </a:r>
          </a:p>
        </p:txBody>
      </p:sp>
      <p:sp>
        <p:nvSpPr>
          <p:cNvPr id="4" name="Chỗ dành sẵn cho Số hiệu Bản chiếu 3"/>
          <p:cNvSpPr>
            <a:spLocks noGrp="1"/>
          </p:cNvSpPr>
          <p:nvPr>
            <p:ph type="sldNum" sz="quarter" idx="5"/>
          </p:nvPr>
        </p:nvSpPr>
        <p:spPr/>
        <p:txBody>
          <a:bodyPr/>
          <a:lstStyle/>
          <a:p>
            <a:fld id="{2DDFE3F1-C0A4-A042-8D7B-4F3C0E3FAF14}" type="slidenum">
              <a:rPr lang="vi-VN" smtClean="0"/>
              <a:t>26</a:t>
            </a:fld>
            <a:endParaRPr lang="vi-VN"/>
          </a:p>
        </p:txBody>
      </p:sp>
    </p:spTree>
    <p:extLst>
      <p:ext uri="{BB962C8B-B14F-4D97-AF65-F5344CB8AC3E}">
        <p14:creationId xmlns:p14="http://schemas.microsoft.com/office/powerpoint/2010/main" val="143454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t>Em đọc lại và tập kể lại bài .</a:t>
            </a:r>
          </a:p>
          <a:p>
            <a:r>
              <a:rPr lang="vi-VN"/>
              <a:t>Chuẩn bị bài tuần 5 </a:t>
            </a:r>
          </a:p>
          <a:p>
            <a:r>
              <a:rPr lang="vi-VN"/>
              <a:t>   </a:t>
            </a:r>
            <a:r>
              <a:rPr lang="vi-VN" b="1"/>
              <a:t>Người lính dũng cảm </a:t>
            </a:r>
            <a:endParaRPr lang="vi-VN"/>
          </a:p>
        </p:txBody>
      </p:sp>
      <p:sp>
        <p:nvSpPr>
          <p:cNvPr id="4" name="Chỗ dành sẵn cho Số hiệu Bản chiếu 3"/>
          <p:cNvSpPr>
            <a:spLocks noGrp="1"/>
          </p:cNvSpPr>
          <p:nvPr>
            <p:ph type="sldNum" sz="quarter" idx="5"/>
          </p:nvPr>
        </p:nvSpPr>
        <p:spPr/>
        <p:txBody>
          <a:bodyPr/>
          <a:lstStyle/>
          <a:p>
            <a:fld id="{21B2AA4F-B828-4D7C-AFD3-893933DAFCB4}" type="slidenum">
              <a:rPr lang="en-US" smtClean="0"/>
              <a:t>31</a:t>
            </a:fld>
            <a:endParaRPr lang="en-US"/>
          </a:p>
        </p:txBody>
      </p:sp>
    </p:spTree>
    <p:extLst>
      <p:ext uri="{BB962C8B-B14F-4D97-AF65-F5344CB8AC3E}">
        <p14:creationId xmlns:p14="http://schemas.microsoft.com/office/powerpoint/2010/main" val="155516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137952"/>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7" name="Picture 6">
            <a:extLst>
              <a:ext uri="{FF2B5EF4-FFF2-40B4-BE49-F238E27FC236}">
                <a16:creationId xmlns:a16="http://schemas.microsoft.com/office/drawing/2014/main" id="{C8F458EC-107E-4938-95AE-99841311E073}"/>
              </a:ext>
            </a:extLst>
          </p:cNvPr>
          <p:cNvPicPr/>
          <p:nvPr userDrawn="1"/>
        </p:nvPicPr>
        <p:blipFill>
          <a:blip r:embed="rId14" cstate="print">
            <a:extLst>
              <a:ext uri="{BEBA8EAE-BF5A-486C-A8C5-ECC9F3942E4B}">
                <a14:imgProps xmlns:a14="http://schemas.microsoft.com/office/drawing/2010/main">
                  <a14:imgLayer r:embed="rId15">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100225" y="185738"/>
            <a:ext cx="1005205" cy="9791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slideLayout" Target="../slideLayouts/slideLayout12.xml"/><Relationship Id="rId16" Type="http://schemas.openxmlformats.org/officeDocument/2006/relationships/image" Target="../media/image32.png"/><Relationship Id="rId1" Type="http://schemas.openxmlformats.org/officeDocument/2006/relationships/tags" Target="../tags/tag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3.wav"/><Relationship Id="rId7" Type="http://schemas.openxmlformats.org/officeDocument/2006/relationships/image" Target="../media/image34.jpeg"/><Relationship Id="rId2" Type="http://schemas.microsoft.com/office/2007/relationships/media" Target="../media/media3.wav"/><Relationship Id="rId1" Type="http://schemas.openxmlformats.org/officeDocument/2006/relationships/tags" Target="../tags/tag17.xml"/><Relationship Id="rId6" Type="http://schemas.openxmlformats.org/officeDocument/2006/relationships/image" Target="../media/image33.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4000"/>
          </a:stretch>
        </a:blipFill>
        <a:effectLst/>
      </p:bgPr>
    </p:bg>
    <p:spTree>
      <p:nvGrpSpPr>
        <p:cNvPr id="1" name=""/>
        <p:cNvGrpSpPr/>
        <p:nvPr/>
      </p:nvGrpSpPr>
      <p:grpSpPr>
        <a:xfrm>
          <a:off x="0" y="0"/>
          <a:ext cx="0" cy="0"/>
          <a:chOff x="0" y="0"/>
          <a:chExt cx="0" cy="0"/>
        </a:xfrm>
      </p:grpSpPr>
      <p:sp>
        <p:nvSpPr>
          <p:cNvPr id="3074" name="TextBox 6"/>
          <p:cNvSpPr txBox="1">
            <a:spLocks noChangeArrowheads="1"/>
          </p:cNvSpPr>
          <p:nvPr/>
        </p:nvSpPr>
        <p:spPr bwMode="auto">
          <a:xfrm>
            <a:off x="2592476" y="4099336"/>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0000FF"/>
                </a:solidFill>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Môn</a:t>
            </a:r>
            <a:r>
              <a:rPr lang="en-US" altLang="en-US" sz="4800" b="1" dirty="0">
                <a:solidFill>
                  <a:srgbClr val="0000FF"/>
                </a:solidFill>
                <a:latin typeface="Times New Roman" panose="02020603050405020304" pitchFamily="18" charset="0"/>
                <a:cs typeface="Times New Roman" panose="02020603050405020304" pitchFamily="18" charset="0"/>
              </a:rPr>
              <a:t>: TẬP ĐỌC</a:t>
            </a:r>
          </a:p>
        </p:txBody>
      </p:sp>
      <p:sp>
        <p:nvSpPr>
          <p:cNvPr id="3075" name="Rectangle 1"/>
          <p:cNvSpPr>
            <a:spLocks noChangeArrowheads="1"/>
          </p:cNvSpPr>
          <p:nvPr/>
        </p:nvSpPr>
        <p:spPr bwMode="auto">
          <a:xfrm>
            <a:off x="1548353" y="1512434"/>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latin typeface="Times New Roman" panose="02020603050405020304" pitchFamily="18" charset="0"/>
                <a:cs typeface="Times New Roman" panose="02020603050405020304" pitchFamily="18" charset="0"/>
              </a:rPr>
              <a:t>ỦY BAN NHÂN DÂN QUẬN PHÚ NHUẬN</a:t>
            </a:r>
          </a:p>
          <a:p>
            <a:pPr algn="ctr">
              <a:spcBef>
                <a:spcPct val="0"/>
              </a:spcBef>
              <a:buFontTx/>
              <a:buNone/>
            </a:pPr>
            <a:r>
              <a:rPr lang="en-US" altLang="en-US" sz="2800" b="1" dirty="0">
                <a:latin typeface="Times New Roman" panose="02020603050405020304" pitchFamily="18" charset="0"/>
                <a:cs typeface="Times New Roman" panose="02020603050405020304" pitchFamily="18" charset="0"/>
              </a:rPr>
              <a:t>TRƯỜNG TIỂU HỌC NGUYỄN ĐÌNH CHÍNH</a:t>
            </a:r>
          </a:p>
        </p:txBody>
      </p:sp>
      <p:sp>
        <p:nvSpPr>
          <p:cNvPr id="9" name="TextBox 6"/>
          <p:cNvSpPr txBox="1">
            <a:spLocks noChangeArrowheads="1"/>
          </p:cNvSpPr>
          <p:nvPr/>
        </p:nvSpPr>
        <p:spPr bwMode="auto">
          <a:xfrm>
            <a:off x="3637503" y="2941987"/>
            <a:ext cx="4965700" cy="95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defRPr/>
            </a:pPr>
            <a:r>
              <a:rPr lang="vi-VN" altLang="zh-CN" sz="4800" b="1" kern="2000" dirty="0">
                <a:solidFill>
                  <a:srgbClr val="FA1414"/>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rPr>
              <a:t>KHỐI LỚP</a:t>
            </a:r>
            <a:r>
              <a:rPr lang="en-US" altLang="zh-CN" sz="4800" b="1" kern="2000" dirty="0">
                <a:solidFill>
                  <a:srgbClr val="FA1414"/>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rPr>
              <a:t> 3</a:t>
            </a:r>
            <a:endParaRPr lang="zh-CN" altLang="en-US" sz="4800" b="1" kern="2000" dirty="0">
              <a:solidFill>
                <a:srgbClr val="FA1414"/>
              </a:solidFill>
              <a:latin typeface="Times New Roman" panose="02020603050405020304" pitchFamily="18" charset="0"/>
              <a:ea typeface="方正正准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762794302"/>
      </p:ext>
    </p:extLst>
  </p:cSld>
  <p:clrMapOvr>
    <a:masterClrMapping/>
  </p:clrMapOvr>
  <p:transition spd="slow" advTm="8147"/>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0000">
              <a:schemeClr val="accent2">
                <a:lumMod val="5000"/>
                <a:lumOff val="95000"/>
              </a:schemeClr>
            </a:gs>
            <a:gs pos="95000">
              <a:schemeClr val="accent2">
                <a:lumMod val="45000"/>
                <a:lumOff val="55000"/>
              </a:schemeClr>
            </a:gs>
            <a:gs pos="100000">
              <a:schemeClr val="accent2">
                <a:lumMod val="45000"/>
                <a:lumOff val="55000"/>
              </a:schemeClr>
            </a:gs>
            <a:gs pos="100000">
              <a:schemeClr val="accent2">
                <a:lumMod val="30000"/>
                <a:lumOff val="70000"/>
              </a:schemeClr>
            </a:gs>
          </a:gsLst>
          <a:lin ang="27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778B9B-F45B-4F2C-853B-91F6CBAFD961}"/>
              </a:ext>
            </a:extLst>
          </p:cNvPr>
          <p:cNvSpPr txBox="1"/>
          <p:nvPr/>
        </p:nvSpPr>
        <p:spPr>
          <a:xfrm>
            <a:off x="369763" y="1829691"/>
            <a:ext cx="11528666" cy="4031873"/>
          </a:xfrm>
          <a:prstGeom prst="rect">
            <a:avLst/>
          </a:prstGeom>
          <a:noFill/>
        </p:spPr>
        <p:txBody>
          <a:bodyPr wrap="square">
            <a:spAutoFit/>
          </a:bodyPr>
          <a:lstStyle/>
          <a:p>
            <a:pPr marL="0" marR="0" lvl="0" indent="0" defTabSz="914400" rtl="0" eaLnBrk="0" fontAlgn="base" latinLnBrk="0" hangingPunct="0">
              <a:spcBef>
                <a:spcPct val="0"/>
              </a:spcBef>
              <a:spcAft>
                <a:spcPct val="0"/>
              </a:spcAft>
              <a:buClrTx/>
              <a:buSzTx/>
              <a:buFontTx/>
              <a:buNone/>
              <a:tabLst/>
            </a:pPr>
            <a:r>
              <a:rPr kumimoji="0" lang="vi-VN"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lúc</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lâu</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bỗng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nghe</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anh</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Tuấn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thì</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thào</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ơi</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dành</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hết</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tiền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cái</a:t>
            </a:r>
            <a:r>
              <a:rPr kumimoji="0" lang="en-US" altLang="en-US"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áo</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đấy</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Lan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thêm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áo</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đâu</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Giọng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trầm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xuống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Năm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nay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trời</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lạnh</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lắm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áo</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ấm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ốm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mất</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Con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khỏe</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lắm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ạ. Con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mặc</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thêm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nhiều</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áo</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cũ</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Tiếng</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âu</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yếm</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R="0" lvl="0" defTabSz="914400" rtl="0" eaLnBrk="0" fontAlgn="base" latinLnBrk="0" hangingPunct="0">
              <a:spcBef>
                <a:spcPct val="0"/>
              </a:spcBef>
              <a:spcAft>
                <a:spcPct val="0"/>
              </a:spcAft>
              <a:buClrTx/>
              <a:buSzTx/>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mẹ</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nghĩ</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ngủ</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
        <p:nvSpPr>
          <p:cNvPr id="3" name="Text Box 4"/>
          <p:cNvSpPr txBox="1"/>
          <p:nvPr/>
        </p:nvSpPr>
        <p:spPr>
          <a:xfrm>
            <a:off x="4226555" y="730487"/>
            <a:ext cx="3456864" cy="829945"/>
          </a:xfrm>
          <a:prstGeom prst="rect">
            <a:avLst/>
          </a:prstGeom>
          <a:noFill/>
        </p:spPr>
        <p:txBody>
          <a:bodyPr wrap="square" rtlCol="0">
            <a:spAutoFit/>
          </a:bodyPr>
          <a:lstStyle/>
          <a:p>
            <a:r>
              <a:rPr lang="en-US" sz="4800" b="1" dirty="0" err="1">
                <a:solidFill>
                  <a:srgbClr val="00B050"/>
                </a:solidFill>
                <a:latin typeface="Times New Roman" panose="02020603050405020304" charset="0"/>
                <a:cs typeface="Times New Roman" panose="02020603050405020304" charset="0"/>
              </a:rPr>
              <a:t>Chiếc</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áo</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len</a:t>
            </a:r>
            <a:endParaRPr lang="en-US" sz="4800" b="1" dirty="0">
              <a:solidFill>
                <a:srgbClr val="00B050"/>
              </a:solidFill>
              <a:latin typeface="Times New Roman" panose="02020603050405020304" charset="0"/>
              <a:cs typeface="Times New Roman" panose="02020603050405020304" charset="0"/>
            </a:endParaRPr>
          </a:p>
        </p:txBody>
      </p:sp>
      <p:sp>
        <p:nvSpPr>
          <p:cNvPr id="4" name="Rectangles 12"/>
          <p:cNvSpPr/>
          <p:nvPr/>
        </p:nvSpPr>
        <p:spPr>
          <a:xfrm>
            <a:off x="2713947" y="84156"/>
            <a:ext cx="6482080" cy="646331"/>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3600" b="1" dirty="0" err="1">
                <a:solidFill>
                  <a:srgbClr val="CC0066"/>
                </a:solidFill>
                <a:effectLst/>
                <a:latin typeface="Times New Roman" panose="02020603050405020304" charset="0"/>
                <a:cs typeface="Times New Roman" panose="02020603050405020304" charset="0"/>
              </a:rPr>
              <a:t>Luyện</a:t>
            </a:r>
            <a:r>
              <a:rPr lang="en-US" altLang="zh-CN" sz="3600" b="1" dirty="0">
                <a:solidFill>
                  <a:srgbClr val="CC0066"/>
                </a:solidFill>
                <a:effectLst/>
                <a:latin typeface="Times New Roman" panose="02020603050405020304" charset="0"/>
                <a:cs typeface="Times New Roman" panose="02020603050405020304" charset="0"/>
              </a:rPr>
              <a:t> </a:t>
            </a:r>
            <a:r>
              <a:rPr lang="en-US" altLang="zh-CN" sz="3600" b="1" dirty="0" err="1">
                <a:solidFill>
                  <a:srgbClr val="CC0066"/>
                </a:solidFill>
                <a:effectLst/>
                <a:latin typeface="Times New Roman" panose="02020603050405020304" charset="0"/>
                <a:cs typeface="Times New Roman" panose="02020603050405020304" charset="0"/>
              </a:rPr>
              <a:t>đọc</a:t>
            </a:r>
            <a:endParaRPr lang="en-US" altLang="zh-CN" sz="3600" b="1" dirty="0">
              <a:solidFill>
                <a:srgbClr val="CC0066"/>
              </a:solidFill>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085007450"/>
      </p:ext>
    </p:extLst>
  </p:cSld>
  <p:clrMapOvr>
    <a:masterClrMapping/>
  </p:clrMapOvr>
  <mc:AlternateContent xmlns:mc="http://schemas.openxmlformats.org/markup-compatibility/2006" xmlns:p14="http://schemas.microsoft.com/office/powerpoint/2010/main">
    <mc:Choice Requires="p14">
      <p:transition spd="slow" p14:dur="2000" advTm="28009"/>
    </mc:Choice>
    <mc:Fallback xmlns="">
      <p:transition spd="slow" advTm="2800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0000">
              <a:schemeClr val="accent2">
                <a:lumMod val="5000"/>
                <a:lumOff val="95000"/>
              </a:schemeClr>
            </a:gs>
            <a:gs pos="95000">
              <a:schemeClr val="accent2">
                <a:lumMod val="45000"/>
                <a:lumOff val="55000"/>
              </a:schemeClr>
            </a:gs>
            <a:gs pos="100000">
              <a:schemeClr val="accent2">
                <a:lumMod val="45000"/>
                <a:lumOff val="55000"/>
              </a:schemeClr>
            </a:gs>
            <a:gs pos="100000">
              <a:schemeClr val="accent2">
                <a:lumMod val="30000"/>
                <a:lumOff val="70000"/>
              </a:schemeClr>
            </a:gs>
          </a:gsLst>
          <a:lin ang="2700000" scaled="1"/>
        </a:gradFill>
        <a:effectLst/>
      </p:bgPr>
    </p:bg>
    <p:spTree>
      <p:nvGrpSpPr>
        <p:cNvPr id="1" name=""/>
        <p:cNvGrpSpPr/>
        <p:nvPr/>
      </p:nvGrpSpPr>
      <p:grpSpPr>
        <a:xfrm>
          <a:off x="0" y="0"/>
          <a:ext cx="0" cy="0"/>
          <a:chOff x="0" y="0"/>
          <a:chExt cx="0" cy="0"/>
        </a:xfrm>
      </p:grpSpPr>
      <p:sp>
        <p:nvSpPr>
          <p:cNvPr id="4" name="Rectangle 3"/>
          <p:cNvSpPr/>
          <p:nvPr/>
        </p:nvSpPr>
        <p:spPr>
          <a:xfrm>
            <a:off x="964676" y="1376818"/>
            <a:ext cx="10733988" cy="5262979"/>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3200" dirty="0">
                <a:latin typeface="Times New Roman" panose="02020603050405020304" pitchFamily="18" charset="0"/>
                <a:cs typeface="Times New Roman" panose="02020603050405020304" pitchFamily="18" charset="0"/>
              </a:rPr>
              <a:t>      4. </a:t>
            </a:r>
            <a:r>
              <a:rPr lang="en-US" altLang="en-US" sz="3200" dirty="0" err="1">
                <a:latin typeface="Times New Roman" panose="02020603050405020304" pitchFamily="18" charset="0"/>
                <a:cs typeface="Times New Roman" panose="02020603050405020304" pitchFamily="18" charset="0"/>
              </a:rPr>
              <a:t>Nằm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cuộn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tròn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áp</a:t>
            </a:r>
            <a:r>
              <a:rPr lang="en-US" altLang="en-US" sz="3200" dirty="0">
                <a:latin typeface="Times New Roman" panose="02020603050405020304" pitchFamily="18" charset="0"/>
                <a:cs typeface="Times New Roman" panose="02020603050405020304" pitchFamily="18" charset="0"/>
              </a:rPr>
              <a:t>, Lan </a:t>
            </a:r>
            <a:r>
              <a:rPr lang="en-US" altLang="en-US" sz="3200" dirty="0" err="1">
                <a:latin typeface="Times New Roman" panose="02020603050405020304" pitchFamily="18" charset="0"/>
                <a:cs typeface="Times New Roman" panose="02020603050405020304" pitchFamily="18" charset="0"/>
              </a:rPr>
              <a:t>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ngồi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dậy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xin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lỗi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anh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nhưng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hổ</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ngủ</a:t>
            </a:r>
            <a:r>
              <a:rPr lang="en-US" altLang="en-US" sz="3200" dirty="0">
                <a:latin typeface="Times New Roman" panose="02020603050405020304" pitchFamily="18" charset="0"/>
                <a:cs typeface="Times New Roman" panose="02020603050405020304" pitchFamily="18" charset="0"/>
              </a:rPr>
              <a:t>.</a:t>
            </a:r>
          </a:p>
          <a:p>
            <a:pPr lvl="0" eaLnBrk="0" fontAlgn="base" hangingPunct="0">
              <a:lnSpc>
                <a:spcPct val="150000"/>
              </a:lnSpc>
              <a:spcBef>
                <a:spcPct val="0"/>
              </a:spcBef>
              <a:spcAft>
                <a:spcPct val="0"/>
              </a:spcAft>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Áp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xuống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gối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"Con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áo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nữa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hãy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áo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anh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a:t>
            </a:r>
          </a:p>
          <a:p>
            <a:pPr lvl="0" algn="r" eaLnBrk="0" fontAlgn="base" hangingPunct="0">
              <a:lnSpc>
                <a:spcPct val="150000"/>
              </a:lnSpc>
              <a:spcBef>
                <a:spcPct val="0"/>
              </a:spcBef>
              <a:spcAft>
                <a:spcPct val="0"/>
              </a:spcAft>
            </a:pPr>
            <a:r>
              <a:rPr lang="en-US" altLang="en-US" sz="2800" dirty="0">
                <a:latin typeface="Times New Roman" panose="02020603050405020304" pitchFamily="18" charset="0"/>
                <a:cs typeface="Times New Roman" panose="02020603050405020304" pitchFamily="18" charset="0"/>
              </a:rPr>
              <a:t>Theo </a:t>
            </a:r>
            <a:r>
              <a:rPr lang="en-US" altLang="en-US" sz="2800" b="1" dirty="0">
                <a:latin typeface="Times New Roman" panose="02020603050405020304" pitchFamily="18" charset="0"/>
                <a:cs typeface="Times New Roman" panose="02020603050405020304" pitchFamily="18" charset="0"/>
              </a:rPr>
              <a:t>TỪ NGUYÊN THẠCH</a:t>
            </a:r>
          </a:p>
        </p:txBody>
      </p:sp>
      <p:sp>
        <p:nvSpPr>
          <p:cNvPr id="5" name="Text Box 4"/>
          <p:cNvSpPr txBox="1"/>
          <p:nvPr/>
        </p:nvSpPr>
        <p:spPr>
          <a:xfrm>
            <a:off x="4226555" y="730487"/>
            <a:ext cx="3456864" cy="829945"/>
          </a:xfrm>
          <a:prstGeom prst="rect">
            <a:avLst/>
          </a:prstGeom>
          <a:noFill/>
        </p:spPr>
        <p:txBody>
          <a:bodyPr wrap="square" rtlCol="0">
            <a:spAutoFit/>
          </a:bodyPr>
          <a:lstStyle/>
          <a:p>
            <a:r>
              <a:rPr lang="en-US" sz="4800" b="1" dirty="0" err="1">
                <a:solidFill>
                  <a:srgbClr val="00B050"/>
                </a:solidFill>
                <a:latin typeface="Times New Roman" panose="02020603050405020304" charset="0"/>
                <a:cs typeface="Times New Roman" panose="02020603050405020304" charset="0"/>
              </a:rPr>
              <a:t>Chiếc</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áo</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len</a:t>
            </a:r>
            <a:endParaRPr lang="en-US" sz="4800" b="1" dirty="0">
              <a:solidFill>
                <a:srgbClr val="00B050"/>
              </a:solidFill>
              <a:latin typeface="Times New Roman" panose="02020603050405020304" charset="0"/>
              <a:cs typeface="Times New Roman" panose="02020603050405020304" charset="0"/>
            </a:endParaRPr>
          </a:p>
        </p:txBody>
      </p:sp>
      <p:sp>
        <p:nvSpPr>
          <p:cNvPr id="6" name="Rectangles 12"/>
          <p:cNvSpPr/>
          <p:nvPr/>
        </p:nvSpPr>
        <p:spPr>
          <a:xfrm>
            <a:off x="2713947" y="84156"/>
            <a:ext cx="6482080" cy="646331"/>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3600" b="1" dirty="0" err="1">
                <a:solidFill>
                  <a:srgbClr val="CC0066"/>
                </a:solidFill>
                <a:effectLst/>
                <a:latin typeface="Times New Roman" panose="02020603050405020304" charset="0"/>
                <a:cs typeface="Times New Roman" panose="02020603050405020304" charset="0"/>
              </a:rPr>
              <a:t>Luyện</a:t>
            </a:r>
            <a:r>
              <a:rPr lang="en-US" altLang="zh-CN" sz="3600" b="1" dirty="0">
                <a:solidFill>
                  <a:srgbClr val="CC0066"/>
                </a:solidFill>
                <a:effectLst/>
                <a:latin typeface="Times New Roman" panose="02020603050405020304" charset="0"/>
                <a:cs typeface="Times New Roman" panose="02020603050405020304" charset="0"/>
              </a:rPr>
              <a:t> </a:t>
            </a:r>
            <a:r>
              <a:rPr lang="en-US" altLang="zh-CN" sz="3600" b="1" dirty="0" err="1">
                <a:solidFill>
                  <a:srgbClr val="CC0066"/>
                </a:solidFill>
                <a:effectLst/>
                <a:latin typeface="Times New Roman" panose="02020603050405020304" charset="0"/>
                <a:cs typeface="Times New Roman" panose="02020603050405020304" charset="0"/>
              </a:rPr>
              <a:t>đọc</a:t>
            </a:r>
            <a:endParaRPr lang="en-US" altLang="zh-CN" sz="3600" b="1" dirty="0">
              <a:solidFill>
                <a:srgbClr val="CC0066"/>
              </a:solidFill>
              <a:effectLst/>
              <a:latin typeface="Times New Roman" panose="02020603050405020304" charset="0"/>
              <a:cs typeface="Times New Roman" panose="0202060305040502030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91162715"/>
      </p:ext>
    </p:extLst>
  </p:cSld>
  <p:clrMapOvr>
    <a:masterClrMapping/>
  </p:clrMapOvr>
  <mc:AlternateContent xmlns:mc="http://schemas.openxmlformats.org/markup-compatibility/2006" xmlns:p14="http://schemas.microsoft.com/office/powerpoint/2010/main">
    <mc:Choice Requires="p14">
      <p:transition spd="slow" p14:dur="2000" advTm="22356"/>
    </mc:Choice>
    <mc:Fallback xmlns="">
      <p:transition spd="slow" advTm="22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7000"/>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413945133"/>
              </p:ext>
            </p:extLst>
          </p:nvPr>
        </p:nvGraphicFramePr>
        <p:xfrm>
          <a:off x="1230809" y="658704"/>
          <a:ext cx="98900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95751288"/>
      </p:ext>
    </p:extLst>
  </p:cSld>
  <p:clrMapOvr>
    <a:masterClrMapping/>
  </p:clrMapOvr>
  <mc:AlternateContent xmlns:mc="http://schemas.openxmlformats.org/markup-compatibility/2006" xmlns:p14="http://schemas.microsoft.com/office/powerpoint/2010/main">
    <mc:Choice Requires="p14">
      <p:transition spd="slow" p14:dur="2000" advTm="29090"/>
    </mc:Choice>
    <mc:Fallback xmlns="">
      <p:transition spd="slow" advTm="29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876F610C-ACD6-4A0F-B3CB-E6652279C46A}"/>
                                            </p:graphicEl>
                                          </p:spTgt>
                                        </p:tgtEl>
                                        <p:attrNameLst>
                                          <p:attrName>style.visibility</p:attrName>
                                        </p:attrNameLst>
                                      </p:cBhvr>
                                      <p:to>
                                        <p:strVal val="visible"/>
                                      </p:to>
                                    </p:set>
                                    <p:anim calcmode="lin" valueType="num">
                                      <p:cBhvr additive="base">
                                        <p:cTn id="7" dur="500" fill="hold"/>
                                        <p:tgtEl>
                                          <p:spTgt spid="6">
                                            <p:graphicEl>
                                              <a:dgm id="{876F610C-ACD6-4A0F-B3CB-E6652279C46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876F610C-ACD6-4A0F-B3CB-E6652279C46A}"/>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graphicEl>
                                              <a:dgm id="{6EA5D249-E955-4F71-BD03-9398DA2848DB}"/>
                                            </p:graphicEl>
                                          </p:spTgt>
                                        </p:tgtEl>
                                        <p:attrNameLst>
                                          <p:attrName>style.visibility</p:attrName>
                                        </p:attrNameLst>
                                      </p:cBhvr>
                                      <p:to>
                                        <p:strVal val="visible"/>
                                      </p:to>
                                    </p:set>
                                    <p:animEffect transition="in" filter="fade">
                                      <p:cBhvr>
                                        <p:cTn id="13" dur="1000"/>
                                        <p:tgtEl>
                                          <p:spTgt spid="6">
                                            <p:graphicEl>
                                              <a:dgm id="{6EA5D249-E955-4F71-BD03-9398DA2848DB}"/>
                                            </p:graphicEl>
                                          </p:spTgt>
                                        </p:tgtEl>
                                      </p:cBhvr>
                                    </p:animEffect>
                                    <p:anim calcmode="lin" valueType="num">
                                      <p:cBhvr>
                                        <p:cTn id="14" dur="1000" fill="hold"/>
                                        <p:tgtEl>
                                          <p:spTgt spid="6">
                                            <p:graphicEl>
                                              <a:dgm id="{6EA5D249-E955-4F71-BD03-9398DA2848DB}"/>
                                            </p:graphicEl>
                                          </p:spTgt>
                                        </p:tgtEl>
                                        <p:attrNameLst>
                                          <p:attrName>ppt_x</p:attrName>
                                        </p:attrNameLst>
                                      </p:cBhvr>
                                      <p:tavLst>
                                        <p:tav tm="0">
                                          <p:val>
                                            <p:strVal val="#ppt_x"/>
                                          </p:val>
                                        </p:tav>
                                        <p:tav tm="100000">
                                          <p:val>
                                            <p:strVal val="#ppt_x"/>
                                          </p:val>
                                        </p:tav>
                                      </p:tavLst>
                                    </p:anim>
                                    <p:anim calcmode="lin" valueType="num">
                                      <p:cBhvr>
                                        <p:cTn id="15" dur="1000" fill="hold"/>
                                        <p:tgtEl>
                                          <p:spTgt spid="6">
                                            <p:graphicEl>
                                              <a:dgm id="{6EA5D249-E955-4F71-BD03-9398DA2848DB}"/>
                                            </p:graphicEl>
                                          </p:spTgt>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6">
                                            <p:graphicEl>
                                              <a:dgm id="{669C45F2-01CC-4A95-BFC0-4420A6D6F3E3}"/>
                                            </p:graphicEl>
                                          </p:spTgt>
                                        </p:tgtEl>
                                        <p:attrNameLst>
                                          <p:attrName>style.visibility</p:attrName>
                                        </p:attrNameLst>
                                      </p:cBhvr>
                                      <p:to>
                                        <p:strVal val="visible"/>
                                      </p:to>
                                    </p:set>
                                    <p:animEffect transition="in" filter="barn(inVertical)">
                                      <p:cBhvr>
                                        <p:cTn id="18" dur="500"/>
                                        <p:tgtEl>
                                          <p:spTgt spid="6">
                                            <p:graphicEl>
                                              <a:dgm id="{669C45F2-01CC-4A95-BFC0-4420A6D6F3E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6">
                                            <p:graphicEl>
                                              <a:dgm id="{6AA4E9E1-4BCF-4807-A0E8-B42C73077393}"/>
                                            </p:graphicEl>
                                          </p:spTgt>
                                        </p:tgtEl>
                                        <p:attrNameLst>
                                          <p:attrName>style.visibility</p:attrName>
                                        </p:attrNameLst>
                                      </p:cBhvr>
                                      <p:to>
                                        <p:strVal val="visible"/>
                                      </p:to>
                                    </p:set>
                                    <p:animEffect transition="in" filter="fade">
                                      <p:cBhvr>
                                        <p:cTn id="23" dur="1000"/>
                                        <p:tgtEl>
                                          <p:spTgt spid="6">
                                            <p:graphicEl>
                                              <a:dgm id="{6AA4E9E1-4BCF-4807-A0E8-B42C73077393}"/>
                                            </p:graphicEl>
                                          </p:spTgt>
                                        </p:tgtEl>
                                      </p:cBhvr>
                                    </p:animEffect>
                                    <p:anim calcmode="lin" valueType="num">
                                      <p:cBhvr>
                                        <p:cTn id="24" dur="1000" fill="hold"/>
                                        <p:tgtEl>
                                          <p:spTgt spid="6">
                                            <p:graphicEl>
                                              <a:dgm id="{6AA4E9E1-4BCF-4807-A0E8-B42C73077393}"/>
                                            </p:graphicEl>
                                          </p:spTgt>
                                        </p:tgtEl>
                                        <p:attrNameLst>
                                          <p:attrName>ppt_x</p:attrName>
                                        </p:attrNameLst>
                                      </p:cBhvr>
                                      <p:tavLst>
                                        <p:tav tm="0">
                                          <p:val>
                                            <p:strVal val="#ppt_x"/>
                                          </p:val>
                                        </p:tav>
                                        <p:tav tm="100000">
                                          <p:val>
                                            <p:strVal val="#ppt_x"/>
                                          </p:val>
                                        </p:tav>
                                      </p:tavLst>
                                    </p:anim>
                                    <p:anim calcmode="lin" valueType="num">
                                      <p:cBhvr>
                                        <p:cTn id="25" dur="1000" fill="hold"/>
                                        <p:tgtEl>
                                          <p:spTgt spid="6">
                                            <p:graphicEl>
                                              <a:dgm id="{6AA4E9E1-4BCF-4807-A0E8-B42C73077393}"/>
                                            </p:graphic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graphicEl>
                                              <a:dgm id="{F333B804-6E0D-4A26-9E64-CF3F5309B04B}"/>
                                            </p:graphicEl>
                                          </p:spTgt>
                                        </p:tgtEl>
                                        <p:attrNameLst>
                                          <p:attrName>style.visibility</p:attrName>
                                        </p:attrNameLst>
                                      </p:cBhvr>
                                      <p:to>
                                        <p:strVal val="visible"/>
                                      </p:to>
                                    </p:set>
                                    <p:animEffect transition="in" filter="fade">
                                      <p:cBhvr>
                                        <p:cTn id="28" dur="1000"/>
                                        <p:tgtEl>
                                          <p:spTgt spid="6">
                                            <p:graphicEl>
                                              <a:dgm id="{F333B804-6E0D-4A26-9E64-CF3F5309B04B}"/>
                                            </p:graphicEl>
                                          </p:spTgt>
                                        </p:tgtEl>
                                      </p:cBhvr>
                                    </p:animEffect>
                                    <p:anim calcmode="lin" valueType="num">
                                      <p:cBhvr>
                                        <p:cTn id="29" dur="1000" fill="hold"/>
                                        <p:tgtEl>
                                          <p:spTgt spid="6">
                                            <p:graphicEl>
                                              <a:dgm id="{F333B804-6E0D-4A26-9E64-CF3F5309B04B}"/>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F333B804-6E0D-4A26-9E64-CF3F5309B04B}"/>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B788DD8E-7E87-4FAE-AECE-22D25B26CFB4}"/>
                                            </p:graphicEl>
                                          </p:spTgt>
                                        </p:tgtEl>
                                        <p:attrNameLst>
                                          <p:attrName>style.visibility</p:attrName>
                                        </p:attrNameLst>
                                      </p:cBhvr>
                                      <p:to>
                                        <p:strVal val="visible"/>
                                      </p:to>
                                    </p:set>
                                    <p:animEffect transition="in" filter="fade">
                                      <p:cBhvr>
                                        <p:cTn id="35" dur="1000"/>
                                        <p:tgtEl>
                                          <p:spTgt spid="6">
                                            <p:graphicEl>
                                              <a:dgm id="{B788DD8E-7E87-4FAE-AECE-22D25B26CFB4}"/>
                                            </p:graphicEl>
                                          </p:spTgt>
                                        </p:tgtEl>
                                      </p:cBhvr>
                                    </p:animEffect>
                                    <p:anim calcmode="lin" valueType="num">
                                      <p:cBhvr>
                                        <p:cTn id="36" dur="1000" fill="hold"/>
                                        <p:tgtEl>
                                          <p:spTgt spid="6">
                                            <p:graphicEl>
                                              <a:dgm id="{B788DD8E-7E87-4FAE-AECE-22D25B26CFB4}"/>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B788DD8E-7E87-4FAE-AECE-22D25B26CFB4}"/>
                                            </p:graphic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graphicEl>
                                              <a:dgm id="{5C38E64A-DD89-4E4B-9312-B299C856D4DB}"/>
                                            </p:graphicEl>
                                          </p:spTgt>
                                        </p:tgtEl>
                                        <p:attrNameLst>
                                          <p:attrName>style.visibility</p:attrName>
                                        </p:attrNameLst>
                                      </p:cBhvr>
                                      <p:to>
                                        <p:strVal val="visible"/>
                                      </p:to>
                                    </p:set>
                                    <p:animEffect transition="in" filter="fade">
                                      <p:cBhvr>
                                        <p:cTn id="40" dur="1000"/>
                                        <p:tgtEl>
                                          <p:spTgt spid="6">
                                            <p:graphicEl>
                                              <a:dgm id="{5C38E64A-DD89-4E4B-9312-B299C856D4DB}"/>
                                            </p:graphicEl>
                                          </p:spTgt>
                                        </p:tgtEl>
                                      </p:cBhvr>
                                    </p:animEffect>
                                    <p:anim calcmode="lin" valueType="num">
                                      <p:cBhvr>
                                        <p:cTn id="41" dur="1000" fill="hold"/>
                                        <p:tgtEl>
                                          <p:spTgt spid="6">
                                            <p:graphicEl>
                                              <a:dgm id="{5C38E64A-DD89-4E4B-9312-B299C856D4DB}"/>
                                            </p:graphicEl>
                                          </p:spTgt>
                                        </p:tgtEl>
                                        <p:attrNameLst>
                                          <p:attrName>ppt_x</p:attrName>
                                        </p:attrNameLst>
                                      </p:cBhvr>
                                      <p:tavLst>
                                        <p:tav tm="0">
                                          <p:val>
                                            <p:strVal val="#ppt_x"/>
                                          </p:val>
                                        </p:tav>
                                        <p:tav tm="100000">
                                          <p:val>
                                            <p:strVal val="#ppt_x"/>
                                          </p:val>
                                        </p:tav>
                                      </p:tavLst>
                                    </p:anim>
                                    <p:anim calcmode="lin" valueType="num">
                                      <p:cBhvr>
                                        <p:cTn id="42" dur="1000" fill="hold"/>
                                        <p:tgtEl>
                                          <p:spTgt spid="6">
                                            <p:graphicEl>
                                              <a:dgm id="{5C38E64A-DD89-4E4B-9312-B299C856D4DB}"/>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graphicEl>
                                              <a:dgm id="{4900CEE4-4C61-4A1A-929E-93FD2779B9A8}"/>
                                            </p:graphicEl>
                                          </p:spTgt>
                                        </p:tgtEl>
                                        <p:attrNameLst>
                                          <p:attrName>style.visibility</p:attrName>
                                        </p:attrNameLst>
                                      </p:cBhvr>
                                      <p:to>
                                        <p:strVal val="visible"/>
                                      </p:to>
                                    </p:set>
                                    <p:animEffect transition="in" filter="fade">
                                      <p:cBhvr>
                                        <p:cTn id="47" dur="1000"/>
                                        <p:tgtEl>
                                          <p:spTgt spid="6">
                                            <p:graphicEl>
                                              <a:dgm id="{4900CEE4-4C61-4A1A-929E-93FD2779B9A8}"/>
                                            </p:graphicEl>
                                          </p:spTgt>
                                        </p:tgtEl>
                                      </p:cBhvr>
                                    </p:animEffect>
                                    <p:anim calcmode="lin" valueType="num">
                                      <p:cBhvr>
                                        <p:cTn id="48" dur="1000" fill="hold"/>
                                        <p:tgtEl>
                                          <p:spTgt spid="6">
                                            <p:graphicEl>
                                              <a:dgm id="{4900CEE4-4C61-4A1A-929E-93FD2779B9A8}"/>
                                            </p:graphicEl>
                                          </p:spTgt>
                                        </p:tgtEl>
                                        <p:attrNameLst>
                                          <p:attrName>ppt_x</p:attrName>
                                        </p:attrNameLst>
                                      </p:cBhvr>
                                      <p:tavLst>
                                        <p:tav tm="0">
                                          <p:val>
                                            <p:strVal val="#ppt_x"/>
                                          </p:val>
                                        </p:tav>
                                        <p:tav tm="100000">
                                          <p:val>
                                            <p:strVal val="#ppt_x"/>
                                          </p:val>
                                        </p:tav>
                                      </p:tavLst>
                                    </p:anim>
                                    <p:anim calcmode="lin" valueType="num">
                                      <p:cBhvr>
                                        <p:cTn id="49" dur="1000" fill="hold"/>
                                        <p:tgtEl>
                                          <p:spTgt spid="6">
                                            <p:graphicEl>
                                              <a:dgm id="{4900CEE4-4C61-4A1A-929E-93FD2779B9A8}"/>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graphicEl>
                                              <a:dgm id="{54EBECA4-105C-41C4-B7C8-718623F8DFDB}"/>
                                            </p:graphicEl>
                                          </p:spTgt>
                                        </p:tgtEl>
                                        <p:attrNameLst>
                                          <p:attrName>style.visibility</p:attrName>
                                        </p:attrNameLst>
                                      </p:cBhvr>
                                      <p:to>
                                        <p:strVal val="visible"/>
                                      </p:to>
                                    </p:set>
                                    <p:animEffect transition="in" filter="fade">
                                      <p:cBhvr>
                                        <p:cTn id="52" dur="1000"/>
                                        <p:tgtEl>
                                          <p:spTgt spid="6">
                                            <p:graphicEl>
                                              <a:dgm id="{54EBECA4-105C-41C4-B7C8-718623F8DFDB}"/>
                                            </p:graphicEl>
                                          </p:spTgt>
                                        </p:tgtEl>
                                      </p:cBhvr>
                                    </p:animEffect>
                                    <p:anim calcmode="lin" valueType="num">
                                      <p:cBhvr>
                                        <p:cTn id="53" dur="1000" fill="hold"/>
                                        <p:tgtEl>
                                          <p:spTgt spid="6">
                                            <p:graphicEl>
                                              <a:dgm id="{54EBECA4-105C-41C4-B7C8-718623F8DFDB}"/>
                                            </p:graphicEl>
                                          </p:spTgt>
                                        </p:tgtEl>
                                        <p:attrNameLst>
                                          <p:attrName>ppt_x</p:attrName>
                                        </p:attrNameLst>
                                      </p:cBhvr>
                                      <p:tavLst>
                                        <p:tav tm="0">
                                          <p:val>
                                            <p:strVal val="#ppt_x"/>
                                          </p:val>
                                        </p:tav>
                                        <p:tav tm="100000">
                                          <p:val>
                                            <p:strVal val="#ppt_x"/>
                                          </p:val>
                                        </p:tav>
                                      </p:tavLst>
                                    </p:anim>
                                    <p:anim calcmode="lin" valueType="num">
                                      <p:cBhvr>
                                        <p:cTn id="54" dur="1000" fill="hold"/>
                                        <p:tgtEl>
                                          <p:spTgt spid="6">
                                            <p:graphicEl>
                                              <a:dgm id="{54EBECA4-105C-41C4-B7C8-718623F8DFD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9" name="Rounded Rectangle 8"/>
          <p:cNvSpPr/>
          <p:nvPr/>
        </p:nvSpPr>
        <p:spPr>
          <a:xfrm>
            <a:off x="3190073" y="364135"/>
            <a:ext cx="5972879" cy="738944"/>
          </a:xfrm>
          <a:prstGeom prst="roundRect">
            <a:avLst/>
          </a:prstGeom>
          <a:solidFill>
            <a:srgbClr val="00B050"/>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solidFill>
                  <a:schemeClr val="tx1"/>
                </a:solidFill>
                <a:latin typeface="Times New Roman" panose="02020603050405020304" charset="0"/>
                <a:cs typeface="Times New Roman" panose="02020603050405020304" charset="0"/>
              </a:rPr>
              <a:t>Luyện</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đọc</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từ</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khó</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đọc</a:t>
            </a:r>
            <a:endParaRPr lang="en-US" sz="4400" b="1" dirty="0">
              <a:solidFill>
                <a:schemeClr val="tx1"/>
              </a:solidFill>
              <a:latin typeface="Times New Roman" panose="02020603050405020304" charset="0"/>
              <a:cs typeface="Times New Roman" panose="02020603050405020304" charset="0"/>
            </a:endParaRPr>
          </a:p>
        </p:txBody>
      </p:sp>
      <p:sp>
        <p:nvSpPr>
          <p:cNvPr id="11" name="Text Box 10"/>
          <p:cNvSpPr txBox="1"/>
          <p:nvPr/>
        </p:nvSpPr>
        <p:spPr>
          <a:xfrm>
            <a:off x="1963635" y="1949420"/>
            <a:ext cx="3374390" cy="922020"/>
          </a:xfrm>
          <a:prstGeom prst="rect">
            <a:avLst/>
          </a:prstGeom>
          <a:noFill/>
        </p:spPr>
        <p:txBody>
          <a:bodyPr wrap="square" rtlCol="0">
            <a:spAutoFit/>
          </a:bodyPr>
          <a:lstStyle/>
          <a:p>
            <a:r>
              <a:rPr lang="en-US" sz="5400" b="1" dirty="0" err="1">
                <a:solidFill>
                  <a:schemeClr val="tx1"/>
                </a:solidFill>
                <a:latin typeface="Times New Roman" panose="02020603050405020304" charset="0"/>
                <a:cs typeface="Times New Roman" panose="02020603050405020304" charset="0"/>
              </a:rPr>
              <a:t>lạnh</a:t>
            </a:r>
            <a:r>
              <a:rPr lang="en-US" sz="5400" b="1" dirty="0">
                <a:solidFill>
                  <a:schemeClr val="tx1"/>
                </a:solidFill>
                <a:latin typeface="Times New Roman" panose="02020603050405020304" charset="0"/>
                <a:cs typeface="Times New Roman" panose="02020603050405020304" charset="0"/>
              </a:rPr>
              <a:t> </a:t>
            </a:r>
            <a:r>
              <a:rPr lang="en-US" sz="5400" b="1" dirty="0" err="1">
                <a:solidFill>
                  <a:schemeClr val="tx1"/>
                </a:solidFill>
                <a:latin typeface="Times New Roman" panose="02020603050405020304" charset="0"/>
                <a:cs typeface="Times New Roman" panose="02020603050405020304" charset="0"/>
              </a:rPr>
              <a:t>buốt</a:t>
            </a:r>
            <a:endParaRPr lang="en-US" sz="5400" b="1" dirty="0">
              <a:solidFill>
                <a:schemeClr val="tx1"/>
              </a:solidFill>
              <a:latin typeface="Times New Roman" panose="02020603050405020304" charset="0"/>
              <a:cs typeface="Times New Roman" panose="02020603050405020304" charset="0"/>
            </a:endParaRPr>
          </a:p>
        </p:txBody>
      </p:sp>
      <p:sp>
        <p:nvSpPr>
          <p:cNvPr id="12" name="Text Box 11"/>
          <p:cNvSpPr txBox="1"/>
          <p:nvPr/>
        </p:nvSpPr>
        <p:spPr>
          <a:xfrm>
            <a:off x="1963635" y="3086705"/>
            <a:ext cx="3374390" cy="922020"/>
          </a:xfrm>
          <a:prstGeom prst="rect">
            <a:avLst/>
          </a:prstGeom>
          <a:noFill/>
        </p:spPr>
        <p:txBody>
          <a:bodyPr wrap="square" rtlCol="0">
            <a:spAutoFit/>
          </a:bodyPr>
          <a:lstStyle/>
          <a:p>
            <a:r>
              <a:rPr lang="en-US" sz="5400" b="1" dirty="0" err="1">
                <a:solidFill>
                  <a:schemeClr val="tx1"/>
                </a:solidFill>
                <a:latin typeface="Times New Roman" panose="02020603050405020304" charset="0"/>
                <a:cs typeface="Times New Roman" panose="02020603050405020304" charset="0"/>
              </a:rPr>
              <a:t>lất</a:t>
            </a:r>
            <a:r>
              <a:rPr lang="en-US" sz="5400" b="1" dirty="0">
                <a:solidFill>
                  <a:schemeClr val="tx1"/>
                </a:solidFill>
                <a:latin typeface="Times New Roman" panose="02020603050405020304" charset="0"/>
                <a:cs typeface="Times New Roman" panose="02020603050405020304" charset="0"/>
              </a:rPr>
              <a:t> </a:t>
            </a:r>
            <a:r>
              <a:rPr lang="en-US" sz="5400" b="1" dirty="0" err="1">
                <a:solidFill>
                  <a:schemeClr val="tx1"/>
                </a:solidFill>
                <a:latin typeface="Times New Roman" panose="02020603050405020304" charset="0"/>
                <a:cs typeface="Times New Roman" panose="02020603050405020304" charset="0"/>
              </a:rPr>
              <a:t>phất</a:t>
            </a:r>
            <a:endParaRPr lang="en-US" sz="5400" b="1" dirty="0">
              <a:solidFill>
                <a:schemeClr val="tx1"/>
              </a:solidFill>
              <a:latin typeface="Times New Roman" panose="02020603050405020304" charset="0"/>
              <a:cs typeface="Times New Roman" panose="02020603050405020304" charset="0"/>
            </a:endParaRPr>
          </a:p>
        </p:txBody>
      </p:sp>
      <p:sp>
        <p:nvSpPr>
          <p:cNvPr id="13" name="Text Box 12"/>
          <p:cNvSpPr txBox="1"/>
          <p:nvPr/>
        </p:nvSpPr>
        <p:spPr>
          <a:xfrm>
            <a:off x="6996744" y="1792913"/>
            <a:ext cx="4279900" cy="922020"/>
          </a:xfrm>
          <a:prstGeom prst="rect">
            <a:avLst/>
          </a:prstGeom>
          <a:noFill/>
        </p:spPr>
        <p:txBody>
          <a:bodyPr wrap="square" rtlCol="0">
            <a:spAutoFit/>
          </a:bodyPr>
          <a:lstStyle/>
          <a:p>
            <a:r>
              <a:rPr lang="en-US" sz="5400" b="1" dirty="0" err="1">
                <a:solidFill>
                  <a:schemeClr val="tx1"/>
                </a:solidFill>
                <a:latin typeface="Times New Roman" panose="02020603050405020304" charset="0"/>
                <a:cs typeface="Times New Roman" panose="02020603050405020304" charset="0"/>
              </a:rPr>
              <a:t>phụng</a:t>
            </a:r>
            <a:r>
              <a:rPr lang="en-US" sz="5400" b="1" dirty="0">
                <a:solidFill>
                  <a:schemeClr val="tx1"/>
                </a:solidFill>
                <a:latin typeface="Times New Roman" panose="02020603050405020304" charset="0"/>
                <a:cs typeface="Times New Roman" panose="02020603050405020304" charset="0"/>
              </a:rPr>
              <a:t> </a:t>
            </a:r>
            <a:r>
              <a:rPr lang="en-US" sz="5400" b="1" dirty="0" err="1">
                <a:solidFill>
                  <a:schemeClr val="tx1"/>
                </a:solidFill>
                <a:latin typeface="Times New Roman" panose="02020603050405020304" charset="0"/>
                <a:cs typeface="Times New Roman" panose="02020603050405020304" charset="0"/>
              </a:rPr>
              <a:t>phịu</a:t>
            </a:r>
            <a:endParaRPr lang="en-US" sz="5400" b="1" dirty="0">
              <a:solidFill>
                <a:schemeClr val="tx1"/>
              </a:solidFill>
              <a:latin typeface="Times New Roman" panose="02020603050405020304" charset="0"/>
              <a:cs typeface="Times New Roman" panose="02020603050405020304" charset="0"/>
            </a:endParaRPr>
          </a:p>
        </p:txBody>
      </p:sp>
      <p:sp>
        <p:nvSpPr>
          <p:cNvPr id="14" name="Text Box 13"/>
          <p:cNvSpPr txBox="1"/>
          <p:nvPr/>
        </p:nvSpPr>
        <p:spPr>
          <a:xfrm>
            <a:off x="1963635" y="4333845"/>
            <a:ext cx="3374390" cy="922020"/>
          </a:xfrm>
          <a:prstGeom prst="rect">
            <a:avLst/>
          </a:prstGeom>
          <a:noFill/>
        </p:spPr>
        <p:txBody>
          <a:bodyPr wrap="square" rtlCol="0">
            <a:spAutoFit/>
          </a:bodyPr>
          <a:lstStyle/>
          <a:p>
            <a:r>
              <a:rPr lang="en-US" sz="5400" b="1">
                <a:solidFill>
                  <a:schemeClr val="tx1"/>
                </a:solidFill>
                <a:latin typeface="Times New Roman" panose="02020603050405020304" charset="0"/>
                <a:cs typeface="Times New Roman" panose="02020603050405020304" charset="0"/>
              </a:rPr>
              <a:t>bối rối</a:t>
            </a:r>
          </a:p>
        </p:txBody>
      </p:sp>
      <p:sp>
        <p:nvSpPr>
          <p:cNvPr id="15" name="Text Box 14"/>
          <p:cNvSpPr txBox="1"/>
          <p:nvPr/>
        </p:nvSpPr>
        <p:spPr>
          <a:xfrm>
            <a:off x="7108667" y="3086705"/>
            <a:ext cx="3374390" cy="922020"/>
          </a:xfrm>
          <a:prstGeom prst="rect">
            <a:avLst/>
          </a:prstGeom>
          <a:noFill/>
        </p:spPr>
        <p:txBody>
          <a:bodyPr wrap="square" rtlCol="0">
            <a:spAutoFit/>
          </a:bodyPr>
          <a:lstStyle/>
          <a:p>
            <a:r>
              <a:rPr lang="en-US" sz="5400" b="1" dirty="0" err="1">
                <a:solidFill>
                  <a:schemeClr val="tx1"/>
                </a:solidFill>
                <a:latin typeface="Times New Roman" panose="02020603050405020304" charset="0"/>
                <a:cs typeface="Times New Roman" panose="02020603050405020304" charset="0"/>
              </a:rPr>
              <a:t>âu</a:t>
            </a:r>
            <a:r>
              <a:rPr lang="en-US" sz="5400" b="1" dirty="0">
                <a:solidFill>
                  <a:schemeClr val="tx1"/>
                </a:solidFill>
                <a:latin typeface="Times New Roman" panose="02020603050405020304" charset="0"/>
                <a:cs typeface="Times New Roman" panose="02020603050405020304" charset="0"/>
              </a:rPr>
              <a:t> </a:t>
            </a:r>
            <a:r>
              <a:rPr lang="en-US" sz="5400" b="1" dirty="0" err="1">
                <a:solidFill>
                  <a:schemeClr val="tx1"/>
                </a:solidFill>
                <a:latin typeface="Times New Roman" panose="02020603050405020304" charset="0"/>
                <a:cs typeface="Times New Roman" panose="02020603050405020304" charset="0"/>
              </a:rPr>
              <a:t>yếm</a:t>
            </a:r>
            <a:endParaRPr lang="en-US" sz="5400" b="1" dirty="0">
              <a:solidFill>
                <a:schemeClr val="tx1"/>
              </a:solidFill>
              <a:latin typeface="Times New Roman" panose="02020603050405020304" charset="0"/>
              <a:cs typeface="Times New Roman" panose="02020603050405020304" charset="0"/>
            </a:endParaRPr>
          </a:p>
        </p:txBody>
      </p:sp>
      <p:cxnSp>
        <p:nvCxnSpPr>
          <p:cNvPr id="3" name="Straight Connector 2">
            <a:extLst>
              <a:ext uri="{FF2B5EF4-FFF2-40B4-BE49-F238E27FC236}">
                <a16:creationId xmlns:a16="http://schemas.microsoft.com/office/drawing/2014/main" id="{3BE29E3B-EFD1-40EE-A5BB-71DB601DC147}"/>
              </a:ext>
            </a:extLst>
          </p:cNvPr>
          <p:cNvCxnSpPr/>
          <p:nvPr/>
        </p:nvCxnSpPr>
        <p:spPr>
          <a:xfrm>
            <a:off x="3981694" y="2714933"/>
            <a:ext cx="79865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36E7A4A9-B839-4F2A-BAB2-6F04A71273AB}"/>
              </a:ext>
            </a:extLst>
          </p:cNvPr>
          <p:cNvCxnSpPr>
            <a:cxnSpLocks/>
          </p:cNvCxnSpPr>
          <p:nvPr/>
        </p:nvCxnSpPr>
        <p:spPr>
          <a:xfrm>
            <a:off x="3740555" y="3839607"/>
            <a:ext cx="55365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A605565-9745-4E6A-BA60-7F315BCEC39F}"/>
              </a:ext>
            </a:extLst>
          </p:cNvPr>
          <p:cNvCxnSpPr>
            <a:cxnSpLocks/>
          </p:cNvCxnSpPr>
          <p:nvPr/>
        </p:nvCxnSpPr>
        <p:spPr>
          <a:xfrm>
            <a:off x="2243312" y="3861495"/>
            <a:ext cx="55365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5026AAC5-FA9C-475B-A806-CCBFC50AE55E}"/>
              </a:ext>
            </a:extLst>
          </p:cNvPr>
          <p:cNvCxnSpPr>
            <a:cxnSpLocks/>
          </p:cNvCxnSpPr>
          <p:nvPr/>
        </p:nvCxnSpPr>
        <p:spPr>
          <a:xfrm>
            <a:off x="3105876" y="5114752"/>
            <a:ext cx="33180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20933C7F-392D-424D-BCC5-2E85541CD60F}"/>
              </a:ext>
            </a:extLst>
          </p:cNvPr>
          <p:cNvCxnSpPr>
            <a:cxnSpLocks/>
          </p:cNvCxnSpPr>
          <p:nvPr/>
        </p:nvCxnSpPr>
        <p:spPr>
          <a:xfrm>
            <a:off x="7932516" y="2545172"/>
            <a:ext cx="99156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F4553C4B-E499-47A2-8D53-A37496778701}"/>
              </a:ext>
            </a:extLst>
          </p:cNvPr>
          <p:cNvCxnSpPr>
            <a:cxnSpLocks/>
          </p:cNvCxnSpPr>
          <p:nvPr/>
        </p:nvCxnSpPr>
        <p:spPr>
          <a:xfrm>
            <a:off x="9872819" y="2545172"/>
            <a:ext cx="55365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7E490F64-5A43-4451-909B-BF8A0DFA6DA7}"/>
              </a:ext>
            </a:extLst>
          </p:cNvPr>
          <p:cNvCxnSpPr>
            <a:cxnSpLocks/>
          </p:cNvCxnSpPr>
          <p:nvPr/>
        </p:nvCxnSpPr>
        <p:spPr>
          <a:xfrm>
            <a:off x="8163623" y="3839607"/>
            <a:ext cx="116557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689"/>
    </mc:Choice>
    <mc:Fallback xmlns="">
      <p:transition spd="slow" advTm="36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500" fill="hold">
                                          <p:stCondLst>
                                            <p:cond delay="0"/>
                                          </p:stCondLst>
                                        </p:cTn>
                                        <p:tgtEl>
                                          <p:spTgt spid="11"/>
                                        </p:tgtEl>
                                        <p:attrNameLst>
                                          <p:attrName>style.visibility</p:attrName>
                                        </p:attrNameLst>
                                      </p:cBhvr>
                                      <p:to>
                                        <p:strVal val="visible"/>
                                      </p:to>
                                    </p:set>
                                    <p:animEffect transition="in" filter="circle(i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1"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1"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1" grpId="1"/>
      <p:bldP spid="12" grpId="0"/>
      <p:bldP spid="12" grpId="1"/>
      <p:bldP spid="13" grpId="0"/>
      <p:bldP spid="13" grpId="1"/>
      <p:bldP spid="14" grpId="0"/>
      <p:bldP spid="14"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9" name="Rounded Rectangle 8"/>
          <p:cNvSpPr/>
          <p:nvPr/>
        </p:nvSpPr>
        <p:spPr>
          <a:xfrm>
            <a:off x="3855982" y="346929"/>
            <a:ext cx="4684701" cy="925690"/>
          </a:xfrm>
          <a:prstGeom prst="roundRect">
            <a:avLst/>
          </a:prstGeom>
          <a:solidFill>
            <a:srgbClr val="00B050"/>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solidFill>
                  <a:schemeClr val="tx1"/>
                </a:solidFill>
                <a:latin typeface="Times New Roman" panose="02020603050405020304" charset="0"/>
                <a:cs typeface="Times New Roman" panose="02020603050405020304" charset="0"/>
              </a:rPr>
              <a:t>Luyện</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đọc</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câu</a:t>
            </a:r>
            <a:r>
              <a:rPr lang="en-US" sz="4400" b="1" dirty="0">
                <a:solidFill>
                  <a:schemeClr val="tx1"/>
                </a:solidFill>
                <a:latin typeface="Times New Roman" panose="02020603050405020304" charset="0"/>
                <a:cs typeface="Times New Roman" panose="02020603050405020304" charset="0"/>
              </a:rPr>
              <a:t> </a:t>
            </a:r>
            <a:r>
              <a:rPr lang="en-US" sz="4400" b="1" dirty="0" err="1">
                <a:solidFill>
                  <a:schemeClr val="tx1"/>
                </a:solidFill>
                <a:latin typeface="Times New Roman" panose="02020603050405020304" charset="0"/>
                <a:cs typeface="Times New Roman" panose="02020603050405020304" charset="0"/>
              </a:rPr>
              <a:t>dài</a:t>
            </a:r>
            <a:endParaRPr lang="en-US" sz="4400" b="1" dirty="0">
              <a:solidFill>
                <a:schemeClr val="tx1"/>
              </a:solidFill>
              <a:latin typeface="Times New Roman" panose="02020603050405020304" charset="0"/>
              <a:cs typeface="Times New Roman" panose="02020603050405020304" charset="0"/>
            </a:endParaRPr>
          </a:p>
        </p:txBody>
      </p:sp>
      <p:sp>
        <p:nvSpPr>
          <p:cNvPr id="2" name="Rectangle 1"/>
          <p:cNvSpPr/>
          <p:nvPr/>
        </p:nvSpPr>
        <p:spPr>
          <a:xfrm>
            <a:off x="1492577" y="2530801"/>
            <a:ext cx="9706467" cy="1446550"/>
          </a:xfrm>
          <a:prstGeom prst="rect">
            <a:avLst/>
          </a:prstGeom>
        </p:spPr>
        <p:txBody>
          <a:bodyPr wrap="square">
            <a:spAutoFit/>
          </a:bodyPr>
          <a:lstStyle/>
          <a:p>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4400" dirty="0">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mũ</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p>
        </p:txBody>
      </p:sp>
      <p:cxnSp>
        <p:nvCxnSpPr>
          <p:cNvPr id="5" name="Straight Connector 4"/>
          <p:cNvCxnSpPr/>
          <p:nvPr/>
        </p:nvCxnSpPr>
        <p:spPr>
          <a:xfrm flipH="1">
            <a:off x="6740165" y="2530801"/>
            <a:ext cx="169682" cy="723275"/>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5082618" y="3163971"/>
            <a:ext cx="169682" cy="723275"/>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9390667" y="3163971"/>
            <a:ext cx="169682" cy="723275"/>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9486505" y="3165539"/>
            <a:ext cx="169682" cy="723275"/>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480483173"/>
      </p:ext>
    </p:extLst>
  </p:cSld>
  <p:clrMapOvr>
    <a:masterClrMapping/>
  </p:clrMapOvr>
  <mc:AlternateContent xmlns:mc="http://schemas.openxmlformats.org/markup-compatibility/2006" xmlns:p14="http://schemas.microsoft.com/office/powerpoint/2010/main">
    <mc:Choice Requires="p14">
      <p:transition spd="slow" p14:dur="2000" advTm="22105"/>
    </mc:Choice>
    <mc:Fallback xmlns="">
      <p:transition spd="slow" advTm="22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9" name="Rounded Rectangle 8"/>
          <p:cNvSpPr/>
          <p:nvPr/>
        </p:nvSpPr>
        <p:spPr>
          <a:xfrm>
            <a:off x="3855982" y="346929"/>
            <a:ext cx="4684701" cy="925690"/>
          </a:xfrm>
          <a:prstGeom prst="roundRect">
            <a:avLst/>
          </a:prstGeom>
          <a:solidFill>
            <a:srgbClr val="00B050"/>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solidFill>
                  <a:schemeClr val="tx1"/>
                </a:solidFill>
                <a:latin typeface="Times New Roman" panose="02020603050405020304" pitchFamily="18" charset="0"/>
                <a:cs typeface="Times New Roman" panose="02020603050405020304" pitchFamily="18" charset="0"/>
              </a:rPr>
              <a:t>Giải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nghĩa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từ</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754145" y="1696825"/>
            <a:ext cx="3497344" cy="4996206"/>
          </a:xfrm>
          <a:prstGeom prst="roundRect">
            <a:avLst/>
          </a:prstGeom>
          <a:solidFill>
            <a:schemeClr val="bg1"/>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1531855" y="1774032"/>
            <a:ext cx="2180266" cy="707886"/>
          </a:xfrm>
          <a:prstGeom prst="rect">
            <a:avLst/>
          </a:prstGeom>
          <a:noFill/>
        </p:spPr>
        <p:txBody>
          <a:bodyPr wrap="square" rtlCol="0">
            <a:spAutoFit/>
          </a:bodyPr>
          <a:lstStyle/>
          <a:p>
            <a:r>
              <a:rPr lang="en-US" sz="4000" b="1" dirty="0" err="1">
                <a:solidFill>
                  <a:srgbClr val="CC0066"/>
                </a:solidFill>
                <a:latin typeface="Times New Roman" panose="02020603050405020304" pitchFamily="18" charset="0"/>
                <a:cs typeface="Times New Roman" panose="02020603050405020304" pitchFamily="18" charset="0"/>
              </a:rPr>
              <a:t>Bối</a:t>
            </a:r>
            <a:r>
              <a:rPr lang="en-US" sz="4000" b="1" dirty="0">
                <a:solidFill>
                  <a:srgbClr val="CC0066"/>
                </a:solidFill>
                <a:latin typeface="Times New Roman" panose="02020603050405020304" pitchFamily="18" charset="0"/>
                <a:cs typeface="Times New Roman" panose="02020603050405020304" pitchFamily="18" charset="0"/>
              </a:rPr>
              <a:t> </a:t>
            </a:r>
            <a:r>
              <a:rPr lang="en-US" sz="4000" b="1" dirty="0" err="1">
                <a:solidFill>
                  <a:srgbClr val="CC0066"/>
                </a:solidFill>
                <a:latin typeface="Times New Roman" panose="02020603050405020304" pitchFamily="18" charset="0"/>
                <a:cs typeface="Times New Roman" panose="02020603050405020304" pitchFamily="18" charset="0"/>
              </a:rPr>
              <a:t>rối</a:t>
            </a:r>
            <a:endParaRPr lang="en-US" sz="4000" b="1" dirty="0">
              <a:solidFill>
                <a:srgbClr val="CC0066"/>
              </a:solidFill>
              <a:latin typeface="Times New Roman" panose="02020603050405020304" pitchFamily="18" charset="0"/>
              <a:cs typeface="Times New Roman" panose="02020603050405020304" pitchFamily="18" charset="0"/>
            </a:endParaRPr>
          </a:p>
        </p:txBody>
      </p:sp>
      <p:sp>
        <p:nvSpPr>
          <p:cNvPr id="6" name="Rectangle 5"/>
          <p:cNvSpPr/>
          <p:nvPr/>
        </p:nvSpPr>
        <p:spPr>
          <a:xfrm>
            <a:off x="845738" y="2476419"/>
            <a:ext cx="3113520" cy="1077218"/>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lúng túng, không biết làm thế nào.</a:t>
            </a:r>
            <a:endParaRPr lang="en-US" sz="3200" dirty="0">
              <a:latin typeface="Times New Roman" panose="02020603050405020304" pitchFamily="18" charset="0"/>
              <a:cs typeface="Times New Roman" panose="02020603050405020304" pitchFamily="18" charset="0"/>
            </a:endParaRPr>
          </a:p>
        </p:txBody>
      </p:sp>
      <p:pic>
        <p:nvPicPr>
          <p:cNvPr id="1026" name="Picture 2" descr="Premium Vector | Cute little kid boy confused with question mark"/>
          <p:cNvPicPr>
            <a:picLocks noChangeAspect="1" noChangeArrowheads="1"/>
          </p:cNvPicPr>
          <p:nvPr/>
        </p:nvPicPr>
        <p:blipFill rotWithShape="1">
          <a:blip r:embed="rId4">
            <a:extLst>
              <a:ext uri="{28A0092B-C50C-407E-A947-70E740481C1C}">
                <a14:useLocalDpi xmlns:a14="http://schemas.microsoft.com/office/drawing/2010/main" val="0"/>
              </a:ext>
            </a:extLst>
          </a:blip>
          <a:srcRect l="17128" t="1811" r="14941"/>
          <a:stretch/>
        </p:blipFill>
        <p:spPr bwMode="auto">
          <a:xfrm>
            <a:off x="1409307" y="3794154"/>
            <a:ext cx="2187020" cy="265835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4705548" y="1641833"/>
            <a:ext cx="3497344" cy="4996206"/>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E2CB82A-DCBB-42B9-A703-8593B3D5DFF0}"/>
              </a:ext>
            </a:extLst>
          </p:cNvPr>
          <p:cNvSpPr txBox="1"/>
          <p:nvPr/>
        </p:nvSpPr>
        <p:spPr>
          <a:xfrm>
            <a:off x="5338738" y="1768256"/>
            <a:ext cx="2171107" cy="707886"/>
          </a:xfrm>
          <a:prstGeom prst="rect">
            <a:avLst/>
          </a:prstGeom>
          <a:noFill/>
        </p:spPr>
        <p:txBody>
          <a:bodyPr wrap="none" rtlCol="0">
            <a:spAutoFit/>
          </a:bodyPr>
          <a:lstStyle/>
          <a:p>
            <a:r>
              <a:rPr lang="vi-VN" sz="4000" b="1" dirty="0">
                <a:solidFill>
                  <a:srgbClr val="CC0066"/>
                </a:solidFill>
                <a:latin typeface="Times New Roman" panose="02020603050405020304" pitchFamily="18" charset="0"/>
                <a:cs typeface="Times New Roman" panose="02020603050405020304" pitchFamily="18" charset="0"/>
              </a:rPr>
              <a:t> Thì thào</a:t>
            </a:r>
            <a:endParaRPr lang="en-US" sz="4000" b="1" dirty="0">
              <a:solidFill>
                <a:srgbClr val="CC0066"/>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563B9E9-B8AF-4F5A-9052-F5113AE15AD4}"/>
              </a:ext>
            </a:extLst>
          </p:cNvPr>
          <p:cNvSpPr txBox="1"/>
          <p:nvPr/>
        </p:nvSpPr>
        <p:spPr>
          <a:xfrm>
            <a:off x="5539994" y="2641527"/>
            <a:ext cx="2064989" cy="584775"/>
          </a:xfrm>
          <a:prstGeom prst="rect">
            <a:avLst/>
          </a:prstGeom>
          <a:noFill/>
        </p:spPr>
        <p:txBody>
          <a:bodyPr wrap="none" rtlCol="0">
            <a:spAutoFit/>
          </a:bodyPr>
          <a:lstStyle/>
          <a:p>
            <a:r>
              <a:rPr lang="vi-VN" sz="3200" dirty="0">
                <a:latin typeface="Times New Roman" panose="02020603050405020304" pitchFamily="18" charset="0"/>
                <a:cs typeface="Times New Roman" panose="02020603050405020304" pitchFamily="18" charset="0"/>
              </a:rPr>
              <a:t>nói rất nhỏ.</a:t>
            </a:r>
            <a:endParaRPr lang="en-US" sz="3200" dirty="0">
              <a:latin typeface="Times New Roman" panose="02020603050405020304" pitchFamily="18" charset="0"/>
              <a:cs typeface="Times New Roman" panose="02020603050405020304" pitchFamily="18" charset="0"/>
            </a:endParaRPr>
          </a:p>
        </p:txBody>
      </p:sp>
      <p:pic>
        <p:nvPicPr>
          <p:cNvPr id="1028" name="Picture 4" descr="Hình ảnh Cậu Bé Thì Thầm Trong Bộ đồ, Nói, Trò Chuyện, Tư Duy Vector và PNG  với nền trong suốt để tải xuống miễn phí"/>
          <p:cNvPicPr>
            <a:picLocks noChangeAspect="1" noChangeArrowheads="1"/>
          </p:cNvPicPr>
          <p:nvPr/>
        </p:nvPicPr>
        <p:blipFill rotWithShape="1">
          <a:blip r:embed="rId5">
            <a:extLst>
              <a:ext uri="{28A0092B-C50C-407E-A947-70E740481C1C}">
                <a14:useLocalDpi xmlns:a14="http://schemas.microsoft.com/office/drawing/2010/main" val="0"/>
              </a:ext>
            </a:extLst>
          </a:blip>
          <a:srcRect l="23273" t="10263" r="20593" b="8707"/>
          <a:stretch/>
        </p:blipFill>
        <p:spPr bwMode="auto">
          <a:xfrm>
            <a:off x="5429841" y="3595516"/>
            <a:ext cx="2262432" cy="281929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526719" y="1641833"/>
            <a:ext cx="3332375" cy="4996206"/>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 Box 12"/>
          <p:cNvSpPr txBox="1"/>
          <p:nvPr/>
        </p:nvSpPr>
        <p:spPr>
          <a:xfrm>
            <a:off x="8836082" y="1768256"/>
            <a:ext cx="4279900" cy="707886"/>
          </a:xfrm>
          <a:prstGeom prst="rect">
            <a:avLst/>
          </a:prstGeom>
          <a:noFill/>
        </p:spPr>
        <p:txBody>
          <a:bodyPr wrap="square" rtlCol="0">
            <a:spAutoFit/>
          </a:bodyPr>
          <a:lstStyle/>
          <a:p>
            <a:r>
              <a:rPr lang="en-US" sz="4000" b="1" dirty="0" err="1">
                <a:solidFill>
                  <a:srgbClr val="CC0066"/>
                </a:solidFill>
                <a:latin typeface="Times New Roman" panose="02020603050405020304" charset="0"/>
                <a:cs typeface="Times New Roman" panose="02020603050405020304" charset="0"/>
              </a:rPr>
              <a:t>Phụng</a:t>
            </a:r>
            <a:r>
              <a:rPr lang="en-US" sz="4000" b="1" dirty="0">
                <a:solidFill>
                  <a:srgbClr val="CC0066"/>
                </a:solidFill>
                <a:latin typeface="Times New Roman" panose="02020603050405020304" charset="0"/>
                <a:cs typeface="Times New Roman" panose="02020603050405020304" charset="0"/>
              </a:rPr>
              <a:t> </a:t>
            </a:r>
            <a:r>
              <a:rPr lang="en-US" sz="4000" b="1" dirty="0" err="1">
                <a:solidFill>
                  <a:srgbClr val="CC0066"/>
                </a:solidFill>
                <a:latin typeface="Times New Roman" panose="02020603050405020304" charset="0"/>
                <a:cs typeface="Times New Roman" panose="02020603050405020304" charset="0"/>
              </a:rPr>
              <a:t>phịu</a:t>
            </a:r>
            <a:endParaRPr lang="en-US" sz="4000" b="1" dirty="0">
              <a:solidFill>
                <a:srgbClr val="CC0066"/>
              </a:solidFill>
              <a:latin typeface="Times New Roman" panose="02020603050405020304" charset="0"/>
              <a:cs typeface="Times New Roman" panose="02020603050405020304" charset="0"/>
            </a:endParaRPr>
          </a:p>
        </p:txBody>
      </p:sp>
      <p:sp>
        <p:nvSpPr>
          <p:cNvPr id="18" name="TextBox 17"/>
          <p:cNvSpPr txBox="1"/>
          <p:nvPr/>
        </p:nvSpPr>
        <p:spPr>
          <a:xfrm>
            <a:off x="8572229" y="2388194"/>
            <a:ext cx="3343985"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endParaRPr lang="en-US" sz="3200" dirty="0">
              <a:latin typeface="Times New Roman" panose="02020603050405020304" pitchFamily="18" charset="0"/>
              <a:cs typeface="Times New Roman" panose="02020603050405020304" pitchFamily="18" charset="0"/>
            </a:endParaRPr>
          </a:p>
        </p:txBody>
      </p:sp>
      <p:pic>
        <p:nvPicPr>
          <p:cNvPr id="1030" name="Picture 6" descr="Phụng phịu vì bị cắt tóc, bé gái má bánh bao gây số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6087" y="3960961"/>
            <a:ext cx="2196270" cy="25922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728085"/>
      </p:ext>
    </p:extLst>
  </p:cSld>
  <p:clrMapOvr>
    <a:masterClrMapping/>
  </p:clrMapOvr>
  <mc:AlternateContent xmlns:mc="http://schemas.openxmlformats.org/markup-compatibility/2006" xmlns:p14="http://schemas.microsoft.com/office/powerpoint/2010/main">
    <mc:Choice Requires="p14">
      <p:transition spd="slow" p14:dur="2000" advTm="27369"/>
    </mc:Choice>
    <mc:Fallback xmlns="">
      <p:transition spd="slow" advTm="27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1000"/>
                                        <p:tgtEl>
                                          <p:spTgt spid="1026"/>
                                        </p:tgtEl>
                                      </p:cBhvr>
                                    </p:animEffect>
                                    <p:anim calcmode="lin" valueType="num">
                                      <p:cBhvr>
                                        <p:cTn id="30" dur="1000" fill="hold"/>
                                        <p:tgtEl>
                                          <p:spTgt spid="1026"/>
                                        </p:tgtEl>
                                        <p:attrNameLst>
                                          <p:attrName>ppt_x</p:attrName>
                                        </p:attrNameLst>
                                      </p:cBhvr>
                                      <p:tavLst>
                                        <p:tav tm="0">
                                          <p:val>
                                            <p:strVal val="#ppt_x"/>
                                          </p:val>
                                        </p:tav>
                                        <p:tav tm="100000">
                                          <p:val>
                                            <p:strVal val="#ppt_x"/>
                                          </p:val>
                                        </p:tav>
                                      </p:tavLst>
                                    </p:anim>
                                    <p:anim calcmode="lin" valueType="num">
                                      <p:cBhvr>
                                        <p:cTn id="3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anim calcmode="lin" valueType="num">
                                      <p:cBhvr additive="base">
                                        <p:cTn id="51" dur="500" fill="hold"/>
                                        <p:tgtEl>
                                          <p:spTgt spid="1028"/>
                                        </p:tgtEl>
                                        <p:attrNameLst>
                                          <p:attrName>ppt_x</p:attrName>
                                        </p:attrNameLst>
                                      </p:cBhvr>
                                      <p:tavLst>
                                        <p:tav tm="0">
                                          <p:val>
                                            <p:strVal val="#ppt_x"/>
                                          </p:val>
                                        </p:tav>
                                        <p:tav tm="100000">
                                          <p:val>
                                            <p:strVal val="#ppt_x"/>
                                          </p:val>
                                        </p:tav>
                                      </p:tavLst>
                                    </p:anim>
                                    <p:anim calcmode="lin" valueType="num">
                                      <p:cBhvr additive="base">
                                        <p:cTn id="5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030"/>
                                        </p:tgtEl>
                                        <p:attrNameLst>
                                          <p:attrName>style.visibility</p:attrName>
                                        </p:attrNameLst>
                                      </p:cBhvr>
                                      <p:to>
                                        <p:strVal val="visible"/>
                                      </p:to>
                                    </p:set>
                                    <p:anim calcmode="lin" valueType="num">
                                      <p:cBhvr additive="base">
                                        <p:cTn id="72" dur="500" fill="hold"/>
                                        <p:tgtEl>
                                          <p:spTgt spid="1030"/>
                                        </p:tgtEl>
                                        <p:attrNameLst>
                                          <p:attrName>ppt_x</p:attrName>
                                        </p:attrNameLst>
                                      </p:cBhvr>
                                      <p:tavLst>
                                        <p:tav tm="0">
                                          <p:val>
                                            <p:strVal val="#ppt_x"/>
                                          </p:val>
                                        </p:tav>
                                        <p:tav tm="100000">
                                          <p:val>
                                            <p:strVal val="#ppt_x"/>
                                          </p:val>
                                        </p:tav>
                                      </p:tavLst>
                                    </p:anim>
                                    <p:anim calcmode="lin" valueType="num">
                                      <p:cBhvr additive="base">
                                        <p:cTn id="7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p:bldP spid="6" grpId="0"/>
      <p:bldP spid="12" grpId="0" animBg="1"/>
      <p:bldP spid="13" grpId="0"/>
      <p:bldP spid="14" grpId="0"/>
      <p:bldP spid="16" grpId="0" animBg="1"/>
      <p:bldP spid="17" grpId="0"/>
      <p:bldP spid="17" grpId="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65157" y="2140059"/>
            <a:ext cx="7976891" cy="919401"/>
          </a:xfrm>
          <a:prstGeom prst="roundRect">
            <a:avLst/>
          </a:prstGeom>
          <a:solidFill>
            <a:srgbClr val="FF9933"/>
          </a:solidFill>
          <a:ln>
            <a:noFill/>
            <a:prstDash val="solid"/>
          </a:ln>
        </p:spPr>
        <p:txBody>
          <a:bodyPr wrap="square" rtlCol="0">
            <a:spAutoFit/>
          </a:bodyPr>
          <a:lstStyle/>
          <a:p>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909"/>
    </mc:Choice>
    <mc:Fallback xmlns="">
      <p:transition spd="slow" advTm="139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3000" b="-3000"/>
          </a:stretch>
        </a:blipFill>
        <a:effectLst/>
      </p:bgPr>
    </p:bg>
    <p:spTree>
      <p:nvGrpSpPr>
        <p:cNvPr id="1" name=""/>
        <p:cNvGrpSpPr/>
        <p:nvPr/>
      </p:nvGrpSpPr>
      <p:grpSpPr>
        <a:xfrm>
          <a:off x="0" y="0"/>
          <a:ext cx="0" cy="0"/>
          <a:chOff x="0" y="0"/>
          <a:chExt cx="0" cy="0"/>
        </a:xfrm>
      </p:grpSpPr>
      <p:sp>
        <p:nvSpPr>
          <p:cNvPr id="4" name="Rectangle 3"/>
          <p:cNvSpPr/>
          <p:nvPr/>
        </p:nvSpPr>
        <p:spPr>
          <a:xfrm>
            <a:off x="768151" y="1731502"/>
            <a:ext cx="6732565" cy="1200329"/>
          </a:xfrm>
          <a:prstGeom prst="rect">
            <a:avLst/>
          </a:prstGeom>
        </p:spPr>
        <p:txBody>
          <a:bodyPr wrap="square">
            <a:spAutoFit/>
          </a:bodyPr>
          <a:lstStyle/>
          <a:p>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len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effectLst/>
              <a:latin typeface="VNI-Times" pitchFamily="2" charset="0"/>
              <a:ea typeface="Times New Roman" panose="02020603050405020304" pitchFamily="18" charset="0"/>
              <a:cs typeface="Times New Roman" panose="02020603050405020304" pitchFamily="18" charset="0"/>
            </a:endParaRPr>
          </a:p>
        </p:txBody>
      </p:sp>
      <p:sp>
        <p:nvSpPr>
          <p:cNvPr id="5" name="Rectangle 4"/>
          <p:cNvSpPr/>
          <p:nvPr/>
        </p:nvSpPr>
        <p:spPr>
          <a:xfrm>
            <a:off x="840264" y="3264110"/>
            <a:ext cx="6440843" cy="2062103"/>
          </a:xfrm>
          <a:prstGeom prst="rect">
            <a:avLst/>
          </a:prstGeom>
        </p:spPr>
        <p:txBody>
          <a:bodyPr wrap="square">
            <a:spAutoFit/>
          </a:bodyPr>
          <a:lstStyle/>
          <a:p>
            <a:r>
              <a:rPr lang="en-US" sz="3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len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p>
        </p:txBody>
      </p:sp>
      <p:sp>
        <p:nvSpPr>
          <p:cNvPr id="6" name="TextBox 5"/>
          <p:cNvSpPr txBox="1"/>
          <p:nvPr/>
        </p:nvSpPr>
        <p:spPr>
          <a:xfrm>
            <a:off x="3006252" y="363502"/>
            <a:ext cx="7162019" cy="851297"/>
          </a:xfrm>
          <a:prstGeom prst="roundRect">
            <a:avLst/>
          </a:prstGeom>
          <a:solidFill>
            <a:srgbClr val="FF9933"/>
          </a:solidFill>
          <a:ln>
            <a:noFill/>
            <a:prstDash val="solid"/>
          </a:ln>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
        <p:nvSpPr>
          <p:cNvPr id="2" name="Right Arrow 1"/>
          <p:cNvSpPr/>
          <p:nvPr/>
        </p:nvSpPr>
        <p:spPr>
          <a:xfrm>
            <a:off x="162728" y="3864523"/>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026" name="Picture 2" descr="Raincoat Clipart Cartoon Rain Gear PNG Image For Free Download - Picscu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40" t="5942" r="17531" b="12712"/>
          <a:stretch/>
        </p:blipFill>
        <p:spPr bwMode="auto">
          <a:xfrm>
            <a:off x="7623363" y="1863303"/>
            <a:ext cx="1768830" cy="1767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17874" t="19820" r="57912" b="27297"/>
          <a:stretch/>
        </p:blipFill>
        <p:spPr>
          <a:xfrm>
            <a:off x="8936629" y="4057803"/>
            <a:ext cx="2187378" cy="2687144"/>
          </a:xfrm>
          <a:prstGeom prst="rect">
            <a:avLst/>
          </a:prstGeom>
        </p:spPr>
      </p:pic>
      <p:sp>
        <p:nvSpPr>
          <p:cNvPr id="10" name="Freeform 9"/>
          <p:cNvSpPr/>
          <p:nvPr/>
        </p:nvSpPr>
        <p:spPr>
          <a:xfrm>
            <a:off x="8743842" y="3671985"/>
            <a:ext cx="678832" cy="784800"/>
          </a:xfrm>
          <a:custGeom>
            <a:avLst/>
            <a:gdLst>
              <a:gd name="connsiteX0" fmla="*/ 25689 w 678832"/>
              <a:gd name="connsiteY0" fmla="*/ 0 h 784800"/>
              <a:gd name="connsiteX1" fmla="*/ 16981 w 678832"/>
              <a:gd name="connsiteY1" fmla="*/ 269965 h 784800"/>
              <a:gd name="connsiteX2" fmla="*/ 34398 w 678832"/>
              <a:gd name="connsiteY2" fmla="*/ 339634 h 784800"/>
              <a:gd name="connsiteX3" fmla="*/ 86649 w 678832"/>
              <a:gd name="connsiteY3" fmla="*/ 357051 h 784800"/>
              <a:gd name="connsiteX4" fmla="*/ 191152 w 678832"/>
              <a:gd name="connsiteY4" fmla="*/ 348342 h 784800"/>
              <a:gd name="connsiteX5" fmla="*/ 217278 w 678832"/>
              <a:gd name="connsiteY5" fmla="*/ 339634 h 784800"/>
              <a:gd name="connsiteX6" fmla="*/ 234695 w 678832"/>
              <a:gd name="connsiteY6" fmla="*/ 313508 h 784800"/>
              <a:gd name="connsiteX7" fmla="*/ 234695 w 678832"/>
              <a:gd name="connsiteY7" fmla="*/ 200297 h 784800"/>
              <a:gd name="connsiteX8" fmla="*/ 208569 w 678832"/>
              <a:gd name="connsiteY8" fmla="*/ 209005 h 784800"/>
              <a:gd name="connsiteX9" fmla="*/ 199861 w 678832"/>
              <a:gd name="connsiteY9" fmla="*/ 235131 h 784800"/>
              <a:gd name="connsiteX10" fmla="*/ 199861 w 678832"/>
              <a:gd name="connsiteY10" fmla="*/ 409302 h 784800"/>
              <a:gd name="connsiteX11" fmla="*/ 234695 w 678832"/>
              <a:gd name="connsiteY11" fmla="*/ 418011 h 784800"/>
              <a:gd name="connsiteX12" fmla="*/ 260821 w 678832"/>
              <a:gd name="connsiteY12" fmla="*/ 444137 h 784800"/>
              <a:gd name="connsiteX13" fmla="*/ 286946 w 678832"/>
              <a:gd name="connsiteY13" fmla="*/ 461554 h 784800"/>
              <a:gd name="connsiteX14" fmla="*/ 304363 w 678832"/>
              <a:gd name="connsiteY14" fmla="*/ 487680 h 784800"/>
              <a:gd name="connsiteX15" fmla="*/ 321781 w 678832"/>
              <a:gd name="connsiteY15" fmla="*/ 505097 h 784800"/>
              <a:gd name="connsiteX16" fmla="*/ 356615 w 678832"/>
              <a:gd name="connsiteY16" fmla="*/ 548640 h 784800"/>
              <a:gd name="connsiteX17" fmla="*/ 478535 w 678832"/>
              <a:gd name="connsiteY17" fmla="*/ 513805 h 784800"/>
              <a:gd name="connsiteX18" fmla="*/ 469826 w 678832"/>
              <a:gd name="connsiteY18" fmla="*/ 444137 h 784800"/>
              <a:gd name="connsiteX19" fmla="*/ 426283 w 678832"/>
              <a:gd name="connsiteY19" fmla="*/ 452845 h 784800"/>
              <a:gd name="connsiteX20" fmla="*/ 408866 w 678832"/>
              <a:gd name="connsiteY20" fmla="*/ 505097 h 784800"/>
              <a:gd name="connsiteX21" fmla="*/ 426283 w 678832"/>
              <a:gd name="connsiteY21" fmla="*/ 618308 h 784800"/>
              <a:gd name="connsiteX22" fmla="*/ 443701 w 678832"/>
              <a:gd name="connsiteY22" fmla="*/ 644434 h 784800"/>
              <a:gd name="connsiteX23" fmla="*/ 461118 w 678832"/>
              <a:gd name="connsiteY23" fmla="*/ 696685 h 784800"/>
              <a:gd name="connsiteX24" fmla="*/ 504661 w 678832"/>
              <a:gd name="connsiteY24" fmla="*/ 731520 h 784800"/>
              <a:gd name="connsiteX25" fmla="*/ 522078 w 678832"/>
              <a:gd name="connsiteY25" fmla="*/ 757645 h 784800"/>
              <a:gd name="connsiteX26" fmla="*/ 574329 w 678832"/>
              <a:gd name="connsiteY26" fmla="*/ 783771 h 784800"/>
              <a:gd name="connsiteX27" fmla="*/ 678832 w 678832"/>
              <a:gd name="connsiteY27" fmla="*/ 783771 h 7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8832" h="784800">
                <a:moveTo>
                  <a:pt x="25689" y="0"/>
                </a:moveTo>
                <a:cubicBezTo>
                  <a:pt x="-12309" y="113993"/>
                  <a:pt x="-1904" y="62233"/>
                  <a:pt x="16981" y="269965"/>
                </a:cubicBezTo>
                <a:cubicBezTo>
                  <a:pt x="19148" y="293804"/>
                  <a:pt x="11689" y="332064"/>
                  <a:pt x="34398" y="339634"/>
                </a:cubicBezTo>
                <a:lnTo>
                  <a:pt x="86649" y="357051"/>
                </a:lnTo>
                <a:cubicBezTo>
                  <a:pt x="121483" y="354148"/>
                  <a:pt x="156504" y="352962"/>
                  <a:pt x="191152" y="348342"/>
                </a:cubicBezTo>
                <a:cubicBezTo>
                  <a:pt x="200251" y="347129"/>
                  <a:pt x="210110" y="345368"/>
                  <a:pt x="217278" y="339634"/>
                </a:cubicBezTo>
                <a:cubicBezTo>
                  <a:pt x="225451" y="333096"/>
                  <a:pt x="228889" y="322217"/>
                  <a:pt x="234695" y="313508"/>
                </a:cubicBezTo>
                <a:cubicBezTo>
                  <a:pt x="248158" y="273115"/>
                  <a:pt x="258520" y="253903"/>
                  <a:pt x="234695" y="200297"/>
                </a:cubicBezTo>
                <a:cubicBezTo>
                  <a:pt x="230967" y="191909"/>
                  <a:pt x="217278" y="206102"/>
                  <a:pt x="208569" y="209005"/>
                </a:cubicBezTo>
                <a:cubicBezTo>
                  <a:pt x="205666" y="217714"/>
                  <a:pt x="202087" y="226225"/>
                  <a:pt x="199861" y="235131"/>
                </a:cubicBezTo>
                <a:cubicBezTo>
                  <a:pt x="185584" y="292241"/>
                  <a:pt x="181350" y="350068"/>
                  <a:pt x="199861" y="409302"/>
                </a:cubicBezTo>
                <a:cubicBezTo>
                  <a:pt x="203431" y="420726"/>
                  <a:pt x="223084" y="415108"/>
                  <a:pt x="234695" y="418011"/>
                </a:cubicBezTo>
                <a:cubicBezTo>
                  <a:pt x="243404" y="426720"/>
                  <a:pt x="251360" y="436252"/>
                  <a:pt x="260821" y="444137"/>
                </a:cubicBezTo>
                <a:cubicBezTo>
                  <a:pt x="268861" y="450837"/>
                  <a:pt x="279545" y="454153"/>
                  <a:pt x="286946" y="461554"/>
                </a:cubicBezTo>
                <a:cubicBezTo>
                  <a:pt x="294347" y="468955"/>
                  <a:pt x="297825" y="479507"/>
                  <a:pt x="304363" y="487680"/>
                </a:cubicBezTo>
                <a:cubicBezTo>
                  <a:pt x="309492" y="494091"/>
                  <a:pt x="316652" y="498686"/>
                  <a:pt x="321781" y="505097"/>
                </a:cubicBezTo>
                <a:cubicBezTo>
                  <a:pt x="365735" y="560038"/>
                  <a:pt x="314552" y="506575"/>
                  <a:pt x="356615" y="548640"/>
                </a:cubicBezTo>
                <a:cubicBezTo>
                  <a:pt x="364576" y="547977"/>
                  <a:pt x="473759" y="566346"/>
                  <a:pt x="478535" y="513805"/>
                </a:cubicBezTo>
                <a:cubicBezTo>
                  <a:pt x="480654" y="490498"/>
                  <a:pt x="472729" y="467360"/>
                  <a:pt x="469826" y="444137"/>
                </a:cubicBezTo>
                <a:cubicBezTo>
                  <a:pt x="455312" y="447040"/>
                  <a:pt x="436749" y="442379"/>
                  <a:pt x="426283" y="452845"/>
                </a:cubicBezTo>
                <a:cubicBezTo>
                  <a:pt x="413301" y="465827"/>
                  <a:pt x="408866" y="505097"/>
                  <a:pt x="408866" y="505097"/>
                </a:cubicBezTo>
                <a:cubicBezTo>
                  <a:pt x="410613" y="520822"/>
                  <a:pt x="414972" y="591915"/>
                  <a:pt x="426283" y="618308"/>
                </a:cubicBezTo>
                <a:cubicBezTo>
                  <a:pt x="430406" y="627928"/>
                  <a:pt x="437895" y="635725"/>
                  <a:pt x="443701" y="644434"/>
                </a:cubicBezTo>
                <a:cubicBezTo>
                  <a:pt x="449507" y="661851"/>
                  <a:pt x="445842" y="686501"/>
                  <a:pt x="461118" y="696685"/>
                </a:cubicBezTo>
                <a:cubicBezTo>
                  <a:pt x="480517" y="709618"/>
                  <a:pt x="490479" y="713792"/>
                  <a:pt x="504661" y="731520"/>
                </a:cubicBezTo>
                <a:cubicBezTo>
                  <a:pt x="511199" y="739693"/>
                  <a:pt x="514677" y="750244"/>
                  <a:pt x="522078" y="757645"/>
                </a:cubicBezTo>
                <a:cubicBezTo>
                  <a:pt x="532038" y="767605"/>
                  <a:pt x="559152" y="782759"/>
                  <a:pt x="574329" y="783771"/>
                </a:cubicBezTo>
                <a:cubicBezTo>
                  <a:pt x="609086" y="786088"/>
                  <a:pt x="643998" y="783771"/>
                  <a:pt x="678832" y="783771"/>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pic>
        <p:nvPicPr>
          <p:cNvPr id="1028" name="Picture 4" descr="Mùa đông Hà Nội và những điều tuyệt vời nhất - Hà Nội mùa đô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7487" y="1756677"/>
            <a:ext cx="2442299" cy="16526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Freeform 12"/>
          <p:cNvSpPr/>
          <p:nvPr/>
        </p:nvSpPr>
        <p:spPr>
          <a:xfrm flipH="1">
            <a:off x="10637961" y="3537000"/>
            <a:ext cx="678832" cy="784800"/>
          </a:xfrm>
          <a:custGeom>
            <a:avLst/>
            <a:gdLst>
              <a:gd name="connsiteX0" fmla="*/ 25689 w 678832"/>
              <a:gd name="connsiteY0" fmla="*/ 0 h 784800"/>
              <a:gd name="connsiteX1" fmla="*/ 16981 w 678832"/>
              <a:gd name="connsiteY1" fmla="*/ 269965 h 784800"/>
              <a:gd name="connsiteX2" fmla="*/ 34398 w 678832"/>
              <a:gd name="connsiteY2" fmla="*/ 339634 h 784800"/>
              <a:gd name="connsiteX3" fmla="*/ 86649 w 678832"/>
              <a:gd name="connsiteY3" fmla="*/ 357051 h 784800"/>
              <a:gd name="connsiteX4" fmla="*/ 191152 w 678832"/>
              <a:gd name="connsiteY4" fmla="*/ 348342 h 784800"/>
              <a:gd name="connsiteX5" fmla="*/ 217278 w 678832"/>
              <a:gd name="connsiteY5" fmla="*/ 339634 h 784800"/>
              <a:gd name="connsiteX6" fmla="*/ 234695 w 678832"/>
              <a:gd name="connsiteY6" fmla="*/ 313508 h 784800"/>
              <a:gd name="connsiteX7" fmla="*/ 234695 w 678832"/>
              <a:gd name="connsiteY7" fmla="*/ 200297 h 784800"/>
              <a:gd name="connsiteX8" fmla="*/ 208569 w 678832"/>
              <a:gd name="connsiteY8" fmla="*/ 209005 h 784800"/>
              <a:gd name="connsiteX9" fmla="*/ 199861 w 678832"/>
              <a:gd name="connsiteY9" fmla="*/ 235131 h 784800"/>
              <a:gd name="connsiteX10" fmla="*/ 199861 w 678832"/>
              <a:gd name="connsiteY10" fmla="*/ 409302 h 784800"/>
              <a:gd name="connsiteX11" fmla="*/ 234695 w 678832"/>
              <a:gd name="connsiteY11" fmla="*/ 418011 h 784800"/>
              <a:gd name="connsiteX12" fmla="*/ 260821 w 678832"/>
              <a:gd name="connsiteY12" fmla="*/ 444137 h 784800"/>
              <a:gd name="connsiteX13" fmla="*/ 286946 w 678832"/>
              <a:gd name="connsiteY13" fmla="*/ 461554 h 784800"/>
              <a:gd name="connsiteX14" fmla="*/ 304363 w 678832"/>
              <a:gd name="connsiteY14" fmla="*/ 487680 h 784800"/>
              <a:gd name="connsiteX15" fmla="*/ 321781 w 678832"/>
              <a:gd name="connsiteY15" fmla="*/ 505097 h 784800"/>
              <a:gd name="connsiteX16" fmla="*/ 356615 w 678832"/>
              <a:gd name="connsiteY16" fmla="*/ 548640 h 784800"/>
              <a:gd name="connsiteX17" fmla="*/ 478535 w 678832"/>
              <a:gd name="connsiteY17" fmla="*/ 513805 h 784800"/>
              <a:gd name="connsiteX18" fmla="*/ 469826 w 678832"/>
              <a:gd name="connsiteY18" fmla="*/ 444137 h 784800"/>
              <a:gd name="connsiteX19" fmla="*/ 426283 w 678832"/>
              <a:gd name="connsiteY19" fmla="*/ 452845 h 784800"/>
              <a:gd name="connsiteX20" fmla="*/ 408866 w 678832"/>
              <a:gd name="connsiteY20" fmla="*/ 505097 h 784800"/>
              <a:gd name="connsiteX21" fmla="*/ 426283 w 678832"/>
              <a:gd name="connsiteY21" fmla="*/ 618308 h 784800"/>
              <a:gd name="connsiteX22" fmla="*/ 443701 w 678832"/>
              <a:gd name="connsiteY22" fmla="*/ 644434 h 784800"/>
              <a:gd name="connsiteX23" fmla="*/ 461118 w 678832"/>
              <a:gd name="connsiteY23" fmla="*/ 696685 h 784800"/>
              <a:gd name="connsiteX24" fmla="*/ 504661 w 678832"/>
              <a:gd name="connsiteY24" fmla="*/ 731520 h 784800"/>
              <a:gd name="connsiteX25" fmla="*/ 522078 w 678832"/>
              <a:gd name="connsiteY25" fmla="*/ 757645 h 784800"/>
              <a:gd name="connsiteX26" fmla="*/ 574329 w 678832"/>
              <a:gd name="connsiteY26" fmla="*/ 783771 h 784800"/>
              <a:gd name="connsiteX27" fmla="*/ 678832 w 678832"/>
              <a:gd name="connsiteY27" fmla="*/ 783771 h 7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8832" h="784800">
                <a:moveTo>
                  <a:pt x="25689" y="0"/>
                </a:moveTo>
                <a:cubicBezTo>
                  <a:pt x="-12309" y="113993"/>
                  <a:pt x="-1904" y="62233"/>
                  <a:pt x="16981" y="269965"/>
                </a:cubicBezTo>
                <a:cubicBezTo>
                  <a:pt x="19148" y="293804"/>
                  <a:pt x="11689" y="332064"/>
                  <a:pt x="34398" y="339634"/>
                </a:cubicBezTo>
                <a:lnTo>
                  <a:pt x="86649" y="357051"/>
                </a:lnTo>
                <a:cubicBezTo>
                  <a:pt x="121483" y="354148"/>
                  <a:pt x="156504" y="352962"/>
                  <a:pt x="191152" y="348342"/>
                </a:cubicBezTo>
                <a:cubicBezTo>
                  <a:pt x="200251" y="347129"/>
                  <a:pt x="210110" y="345368"/>
                  <a:pt x="217278" y="339634"/>
                </a:cubicBezTo>
                <a:cubicBezTo>
                  <a:pt x="225451" y="333096"/>
                  <a:pt x="228889" y="322217"/>
                  <a:pt x="234695" y="313508"/>
                </a:cubicBezTo>
                <a:cubicBezTo>
                  <a:pt x="248158" y="273115"/>
                  <a:pt x="258520" y="253903"/>
                  <a:pt x="234695" y="200297"/>
                </a:cubicBezTo>
                <a:cubicBezTo>
                  <a:pt x="230967" y="191909"/>
                  <a:pt x="217278" y="206102"/>
                  <a:pt x="208569" y="209005"/>
                </a:cubicBezTo>
                <a:cubicBezTo>
                  <a:pt x="205666" y="217714"/>
                  <a:pt x="202087" y="226225"/>
                  <a:pt x="199861" y="235131"/>
                </a:cubicBezTo>
                <a:cubicBezTo>
                  <a:pt x="185584" y="292241"/>
                  <a:pt x="181350" y="350068"/>
                  <a:pt x="199861" y="409302"/>
                </a:cubicBezTo>
                <a:cubicBezTo>
                  <a:pt x="203431" y="420726"/>
                  <a:pt x="223084" y="415108"/>
                  <a:pt x="234695" y="418011"/>
                </a:cubicBezTo>
                <a:cubicBezTo>
                  <a:pt x="243404" y="426720"/>
                  <a:pt x="251360" y="436252"/>
                  <a:pt x="260821" y="444137"/>
                </a:cubicBezTo>
                <a:cubicBezTo>
                  <a:pt x="268861" y="450837"/>
                  <a:pt x="279545" y="454153"/>
                  <a:pt x="286946" y="461554"/>
                </a:cubicBezTo>
                <a:cubicBezTo>
                  <a:pt x="294347" y="468955"/>
                  <a:pt x="297825" y="479507"/>
                  <a:pt x="304363" y="487680"/>
                </a:cubicBezTo>
                <a:cubicBezTo>
                  <a:pt x="309492" y="494091"/>
                  <a:pt x="316652" y="498686"/>
                  <a:pt x="321781" y="505097"/>
                </a:cubicBezTo>
                <a:cubicBezTo>
                  <a:pt x="365735" y="560038"/>
                  <a:pt x="314552" y="506575"/>
                  <a:pt x="356615" y="548640"/>
                </a:cubicBezTo>
                <a:cubicBezTo>
                  <a:pt x="364576" y="547977"/>
                  <a:pt x="473759" y="566346"/>
                  <a:pt x="478535" y="513805"/>
                </a:cubicBezTo>
                <a:cubicBezTo>
                  <a:pt x="480654" y="490498"/>
                  <a:pt x="472729" y="467360"/>
                  <a:pt x="469826" y="444137"/>
                </a:cubicBezTo>
                <a:cubicBezTo>
                  <a:pt x="455312" y="447040"/>
                  <a:pt x="436749" y="442379"/>
                  <a:pt x="426283" y="452845"/>
                </a:cubicBezTo>
                <a:cubicBezTo>
                  <a:pt x="413301" y="465827"/>
                  <a:pt x="408866" y="505097"/>
                  <a:pt x="408866" y="505097"/>
                </a:cubicBezTo>
                <a:cubicBezTo>
                  <a:pt x="410613" y="520822"/>
                  <a:pt x="414972" y="591915"/>
                  <a:pt x="426283" y="618308"/>
                </a:cubicBezTo>
                <a:cubicBezTo>
                  <a:pt x="430406" y="627928"/>
                  <a:pt x="437895" y="635725"/>
                  <a:pt x="443701" y="644434"/>
                </a:cubicBezTo>
                <a:cubicBezTo>
                  <a:pt x="449507" y="661851"/>
                  <a:pt x="445842" y="686501"/>
                  <a:pt x="461118" y="696685"/>
                </a:cubicBezTo>
                <a:cubicBezTo>
                  <a:pt x="480517" y="709618"/>
                  <a:pt x="490479" y="713792"/>
                  <a:pt x="504661" y="731520"/>
                </a:cubicBezTo>
                <a:cubicBezTo>
                  <a:pt x="511199" y="739693"/>
                  <a:pt x="514677" y="750244"/>
                  <a:pt x="522078" y="757645"/>
                </a:cubicBezTo>
                <a:cubicBezTo>
                  <a:pt x="532038" y="767605"/>
                  <a:pt x="559152" y="782759"/>
                  <a:pt x="574329" y="783771"/>
                </a:cubicBezTo>
                <a:cubicBezTo>
                  <a:pt x="609086" y="786088"/>
                  <a:pt x="643998" y="783771"/>
                  <a:pt x="678832" y="783771"/>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7020084"/>
      </p:ext>
    </p:extLst>
  </p:cSld>
  <p:clrMapOvr>
    <a:masterClrMapping/>
  </p:clrMapOvr>
  <mc:AlternateContent xmlns:mc="http://schemas.openxmlformats.org/markup-compatibility/2006" xmlns:p14="http://schemas.microsoft.com/office/powerpoint/2010/main">
    <mc:Choice Requires="p14">
      <p:transition spd="slow" p14:dur="2000" advTm="53287"/>
    </mc:Choice>
    <mc:Fallback xmlns="">
      <p:transition spd="slow" advTm="53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anim calcmode="lin" valueType="num">
                                      <p:cBhvr>
                                        <p:cTn id="32" dur="1000" fill="hold"/>
                                        <p:tgtEl>
                                          <p:spTgt spid="1028"/>
                                        </p:tgtEl>
                                        <p:attrNameLst>
                                          <p:attrName>ppt_x</p:attrName>
                                        </p:attrNameLst>
                                      </p:cBhvr>
                                      <p:tavLst>
                                        <p:tav tm="0">
                                          <p:val>
                                            <p:strVal val="#ppt_x"/>
                                          </p:val>
                                        </p:tav>
                                        <p:tav tm="100000">
                                          <p:val>
                                            <p:strVal val="#ppt_x"/>
                                          </p:val>
                                        </p:tav>
                                      </p:tavLst>
                                    </p:anim>
                                    <p:anim calcmode="lin" valueType="num">
                                      <p:cBhvr>
                                        <p:cTn id="3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000"/>
                                        <p:tgtEl>
                                          <p:spTgt spid="1026"/>
                                        </p:tgtEl>
                                      </p:cBhvr>
                                    </p:animEffect>
                                    <p:anim calcmode="lin" valueType="num">
                                      <p:cBhvr>
                                        <p:cTn id="44" dur="1000" fill="hold"/>
                                        <p:tgtEl>
                                          <p:spTgt spid="1026"/>
                                        </p:tgtEl>
                                        <p:attrNameLst>
                                          <p:attrName>ppt_x</p:attrName>
                                        </p:attrNameLst>
                                      </p:cBhvr>
                                      <p:tavLst>
                                        <p:tav tm="0">
                                          <p:val>
                                            <p:strVal val="#ppt_x"/>
                                          </p:val>
                                        </p:tav>
                                        <p:tav tm="100000">
                                          <p:val>
                                            <p:strVal val="#ppt_x"/>
                                          </p:val>
                                        </p:tav>
                                      </p:tavLst>
                                    </p:anim>
                                    <p:anim calcmode="lin" valueType="num">
                                      <p:cBhvr>
                                        <p:cTn id="4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1550678" y="2127142"/>
            <a:ext cx="60960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Lan </a:t>
            </a:r>
            <a:r>
              <a:rPr lang="en-US" sz="3600" b="1" dirty="0" err="1">
                <a:solidFill>
                  <a:srgbClr val="FF0000"/>
                </a:solidFill>
                <a:latin typeface="Times New Roman" panose="02020603050405020304" pitchFamily="18" charset="0"/>
                <a:cs typeface="Times New Roman" panose="02020603050405020304" pitchFamily="18" charset="0"/>
              </a:rPr>
              <a:t>dỗi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mẹ</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1550678" y="2973830"/>
            <a:ext cx="7042312" cy="1200329"/>
          </a:xfrm>
          <a:prstGeom prst="rect">
            <a:avLst/>
          </a:prstGeom>
        </p:spPr>
        <p:txBody>
          <a:bodyPr wrap="square">
            <a:spAutoFit/>
          </a:bodyPr>
          <a:lstStyle/>
          <a:p>
            <a:r>
              <a:rPr lang="nl-NL" sz="3600" dirty="0">
                <a:latin typeface="Times New Roman" panose="02020603050405020304" pitchFamily="18" charset="0"/>
                <a:cs typeface="Times New Roman" panose="02020603050405020304" pitchFamily="18" charset="0"/>
              </a:rPr>
              <a:t>Lan dỗi mẹ vì mẹ không</a:t>
            </a:r>
            <a:r>
              <a:rPr lang="vi-VN" sz="3600" dirty="0">
                <a:latin typeface="Times New Roman" panose="02020603050405020304" pitchFamily="18" charset="0"/>
                <a:cs typeface="Times New Roman" panose="02020603050405020304" pitchFamily="18" charset="0"/>
              </a:rPr>
              <a:t> thể</a:t>
            </a:r>
            <a:r>
              <a:rPr lang="nl-NL" sz="3600" dirty="0">
                <a:latin typeface="Times New Roman" panose="02020603050405020304" pitchFamily="18" charset="0"/>
                <a:cs typeface="Times New Roman" panose="02020603050405020304" pitchFamily="18" charset="0"/>
              </a:rPr>
              <a:t> mua chiếc áo đắt tiền như vậy.</a:t>
            </a:r>
          </a:p>
        </p:txBody>
      </p:sp>
      <p:sp>
        <p:nvSpPr>
          <p:cNvPr id="8" name="TextBox 7"/>
          <p:cNvSpPr txBox="1"/>
          <p:nvPr/>
        </p:nvSpPr>
        <p:spPr>
          <a:xfrm>
            <a:off x="3006252" y="363502"/>
            <a:ext cx="7162019" cy="851297"/>
          </a:xfrm>
          <a:prstGeom prst="roundRect">
            <a:avLst/>
          </a:prstGeom>
          <a:solidFill>
            <a:srgbClr val="FF9933"/>
          </a:solidFill>
          <a:ln>
            <a:noFill/>
            <a:prstDash val="solid"/>
          </a:ln>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
        <p:nvSpPr>
          <p:cNvPr id="9" name="Right Arrow 8"/>
          <p:cNvSpPr/>
          <p:nvPr/>
        </p:nvSpPr>
        <p:spPr>
          <a:xfrm>
            <a:off x="740846" y="3343217"/>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1" name="Picture 10"/>
          <p:cNvPicPr>
            <a:picLocks noChangeAspect="1"/>
          </p:cNvPicPr>
          <p:nvPr/>
        </p:nvPicPr>
        <p:blipFill rotWithShape="1">
          <a:blip r:embed="rId4"/>
          <a:srcRect l="17874" t="19820" r="57912" b="27297"/>
          <a:stretch/>
        </p:blipFill>
        <p:spPr>
          <a:xfrm>
            <a:off x="8936629" y="3191435"/>
            <a:ext cx="2780242" cy="3553512"/>
          </a:xfrm>
          <a:prstGeom prst="rect">
            <a:avLst/>
          </a:prstGeom>
        </p:spPr>
      </p:pic>
    </p:spTree>
    <p:custDataLst>
      <p:tags r:id="rId1"/>
    </p:custDataLst>
    <p:extLst>
      <p:ext uri="{BB962C8B-B14F-4D97-AF65-F5344CB8AC3E}">
        <p14:creationId xmlns:p14="http://schemas.microsoft.com/office/powerpoint/2010/main" val="1742406999"/>
      </p:ext>
    </p:extLst>
  </p:cSld>
  <p:clrMapOvr>
    <a:masterClrMapping/>
  </p:clrMapOvr>
  <mc:AlternateContent xmlns:mc="http://schemas.openxmlformats.org/markup-compatibility/2006" xmlns:p14="http://schemas.microsoft.com/office/powerpoint/2010/main">
    <mc:Choice Requires="p14">
      <p:transition spd="slow" p14:dur="2000" advTm="34560"/>
    </mc:Choice>
    <mc:Fallback xmlns="">
      <p:transition spd="slow" advTm="34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4000" r="-2000" b="-7000"/>
          </a:stretch>
        </a:blipFill>
        <a:effectLst/>
      </p:bgPr>
    </p:bg>
    <p:spTree>
      <p:nvGrpSpPr>
        <p:cNvPr id="1" name=""/>
        <p:cNvGrpSpPr/>
        <p:nvPr/>
      </p:nvGrpSpPr>
      <p:grpSpPr>
        <a:xfrm>
          <a:off x="0" y="0"/>
          <a:ext cx="0" cy="0"/>
          <a:chOff x="0" y="0"/>
          <a:chExt cx="0" cy="0"/>
        </a:xfrm>
      </p:grpSpPr>
      <p:sp>
        <p:nvSpPr>
          <p:cNvPr id="4" name="TextBox 3"/>
          <p:cNvSpPr txBox="1"/>
          <p:nvPr/>
        </p:nvSpPr>
        <p:spPr>
          <a:xfrm>
            <a:off x="1615974" y="1012448"/>
            <a:ext cx="7412616" cy="646331"/>
          </a:xfrm>
          <a:prstGeom prst="rect">
            <a:avLst/>
          </a:prstGeom>
          <a:noFill/>
        </p:spPr>
        <p:txBody>
          <a:bodyPr wrap="square" rtlCol="0">
            <a:spAutoFit/>
          </a:bodyPr>
          <a:lstStyle/>
          <a:p>
            <a:r>
              <a:rPr lang="nl-NL" sz="3600" b="1" dirty="0">
                <a:solidFill>
                  <a:srgbClr val="FF0000"/>
                </a:solidFill>
                <a:latin typeface="Times New Roman" panose="02020603050405020304" pitchFamily="18" charset="0"/>
                <a:cs typeface="Times New Roman" panose="02020603050405020304" pitchFamily="18" charset="0"/>
              </a:rPr>
              <a:t>3.  Anh Tuấn nói với mẹ những gì?</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43164" y="1869329"/>
            <a:ext cx="8753251" cy="2308324"/>
          </a:xfrm>
          <a:prstGeom prst="rect">
            <a:avLst/>
          </a:prstGeom>
          <a:noFill/>
        </p:spPr>
        <p:txBody>
          <a:bodyPr wrap="square" rtlCol="0">
            <a:spAutoFit/>
          </a:bodyPr>
          <a:lstStyle/>
          <a:p>
            <a:r>
              <a:rPr lang="nl-NL" sz="3600" dirty="0">
                <a:latin typeface="Times New Roman" panose="02020603050405020304" pitchFamily="18" charset="0"/>
                <a:cs typeface="Times New Roman" panose="02020603050405020304" pitchFamily="18" charset="0"/>
              </a:rPr>
              <a:t>Anh Tuấn nói với mẹ là mẹ hãy dành tiền mua áo cho em Lan. Tuấn không cần thêm áo vì Tuấn khoẻ lắm. Nếu lạnh Tuấn sẽ mặc nhiều áo bên trong</a:t>
            </a:r>
            <a:endParaRPr lang="en-US" sz="3600" dirty="0">
              <a:latin typeface="Times New Roman" panose="02020603050405020304" pitchFamily="18" charset="0"/>
              <a:cs typeface="Times New Roman" panose="02020603050405020304" pitchFamily="18" charset="0"/>
            </a:endParaRPr>
          </a:p>
        </p:txBody>
      </p:sp>
      <p:sp>
        <p:nvSpPr>
          <p:cNvPr id="7" name="Right Arrow 6"/>
          <p:cNvSpPr/>
          <p:nvPr/>
        </p:nvSpPr>
        <p:spPr>
          <a:xfrm>
            <a:off x="871786" y="2150339"/>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C00000"/>
              </a:solidFill>
            </a:endParaRPr>
          </a:p>
        </p:txBody>
      </p:sp>
      <p:sp>
        <p:nvSpPr>
          <p:cNvPr id="5" name="TextBox 4"/>
          <p:cNvSpPr txBox="1"/>
          <p:nvPr/>
        </p:nvSpPr>
        <p:spPr>
          <a:xfrm>
            <a:off x="1615974" y="4111104"/>
            <a:ext cx="9346501" cy="666786"/>
          </a:xfrm>
          <a:prstGeom prst="rect">
            <a:avLst/>
          </a:prstGeom>
          <a:noFill/>
        </p:spPr>
        <p:txBody>
          <a:bodyPr wrap="square" rtlCol="0">
            <a:spAutoFit/>
          </a:bodyPr>
          <a:lstStyle/>
          <a:p>
            <a:r>
              <a:rPr lang="nl-NL" sz="3600" b="1" dirty="0">
                <a:solidFill>
                  <a:srgbClr val="D759CD"/>
                </a:solidFill>
                <a:latin typeface="Times New Roman" panose="02020603050405020304" pitchFamily="18" charset="0"/>
                <a:cs typeface="Times New Roman" panose="02020603050405020304" pitchFamily="18" charset="0"/>
              </a:rPr>
              <a:t>Theo các em, anhTuấn là người như thế nào?</a:t>
            </a:r>
            <a:endParaRPr lang="en-US" sz="3600" b="1" dirty="0">
              <a:solidFill>
                <a:srgbClr val="D759CD"/>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43164" y="4777890"/>
            <a:ext cx="9714786" cy="1241237"/>
          </a:xfrm>
          <a:prstGeom prst="rect">
            <a:avLst/>
          </a:prstGeom>
          <a:noFill/>
        </p:spPr>
        <p:txBody>
          <a:bodyPr wrap="square" rtlCol="0">
            <a:spAutoFit/>
          </a:bodyPr>
          <a:lstStyle/>
          <a:p>
            <a:r>
              <a:rPr lang="nl-NL" sz="3600" dirty="0">
                <a:latin typeface="Times New Roman" panose="02020603050405020304" pitchFamily="18" charset="0"/>
                <a:cs typeface="Times New Roman" panose="02020603050405020304" pitchFamily="18" charset="0"/>
              </a:rPr>
              <a:t>Anh Tuấn là người con thương mẹ và luôn nhường nhịn cho em gái.</a:t>
            </a:r>
            <a:endParaRPr lang="en-US" sz="3600" dirty="0">
              <a:latin typeface="Times New Roman" panose="02020603050405020304" pitchFamily="18" charset="0"/>
              <a:cs typeface="Times New Roman" panose="02020603050405020304" pitchFamily="18" charset="0"/>
            </a:endParaRPr>
          </a:p>
        </p:txBody>
      </p:sp>
      <p:sp>
        <p:nvSpPr>
          <p:cNvPr id="9" name="Right Arrow 8"/>
          <p:cNvSpPr/>
          <p:nvPr/>
        </p:nvSpPr>
        <p:spPr>
          <a:xfrm>
            <a:off x="871786" y="4977681"/>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C00000"/>
              </a:solidFill>
            </a:endParaRPr>
          </a:p>
        </p:txBody>
      </p:sp>
      <p:sp>
        <p:nvSpPr>
          <p:cNvPr id="10" name="TextBox 9"/>
          <p:cNvSpPr txBox="1"/>
          <p:nvPr/>
        </p:nvSpPr>
        <p:spPr>
          <a:xfrm>
            <a:off x="2959118" y="-11086"/>
            <a:ext cx="7162019" cy="851297"/>
          </a:xfrm>
          <a:prstGeom prst="roundRect">
            <a:avLst/>
          </a:prstGeom>
          <a:solidFill>
            <a:srgbClr val="FF9933"/>
          </a:solidFill>
          <a:ln>
            <a:noFill/>
            <a:prstDash val="solid"/>
          </a:ln>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6393496"/>
      </p:ext>
    </p:extLst>
  </p:cSld>
  <p:clrMapOvr>
    <a:masterClrMapping/>
  </p:clrMapOvr>
  <mc:AlternateContent xmlns:mc="http://schemas.openxmlformats.org/markup-compatibility/2006" xmlns:p14="http://schemas.microsoft.com/office/powerpoint/2010/main">
    <mc:Choice Requires="p14">
      <p:transition spd="slow" p14:dur="2000" advTm="69696"/>
    </mc:Choice>
    <mc:Fallback xmlns="">
      <p:transition spd="slow" advTm="69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5" grpId="0"/>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descr="Tả cây bút ch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29" y="2262431"/>
            <a:ext cx="2029407" cy="20294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thước kẻ | hình thước kẻ | ảnh thước kẻ | clipart thước kẻ |  Clipart cho học tập | Clipart cho dạy học | thư viện hình ảnh | hình minh  họa"/>
          <p:cNvPicPr>
            <a:picLocks noChangeAspect="1" noChangeArrowheads="1"/>
          </p:cNvPicPr>
          <p:nvPr/>
        </p:nvPicPr>
        <p:blipFill rotWithShape="1">
          <a:blip r:embed="rId4">
            <a:extLst>
              <a:ext uri="{28A0092B-C50C-407E-A947-70E740481C1C}">
                <a14:useLocalDpi xmlns:a14="http://schemas.microsoft.com/office/drawing/2010/main" val="0"/>
              </a:ext>
            </a:extLst>
          </a:blip>
          <a:srcRect l="-14605" b="-14605"/>
          <a:stretch/>
        </p:blipFill>
        <p:spPr bwMode="auto">
          <a:xfrm rot="15225783">
            <a:off x="8310466" y="1925938"/>
            <a:ext cx="4632734" cy="22967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ách Giáo Khoa Tiếng Việt Lớp 3 Hai Tập | Tải Sách Miễn Phí"/>
          <p:cNvPicPr>
            <a:picLocks noChangeAspect="1" noChangeArrowheads="1"/>
          </p:cNvPicPr>
          <p:nvPr/>
        </p:nvPicPr>
        <p:blipFill rotWithShape="1">
          <a:blip r:embed="rId5">
            <a:extLst>
              <a:ext uri="{28A0092B-C50C-407E-A947-70E740481C1C}">
                <a14:useLocalDpi xmlns:a14="http://schemas.microsoft.com/office/drawing/2010/main" val="0"/>
              </a:ext>
            </a:extLst>
          </a:blip>
          <a:srcRect l="15745" t="-275" r="15156" b="-135"/>
          <a:stretch/>
        </p:blipFill>
        <p:spPr bwMode="auto">
          <a:xfrm>
            <a:off x="2165626" y="518222"/>
            <a:ext cx="4170615" cy="551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70077"/>
      </p:ext>
    </p:extLst>
  </p:cSld>
  <p:clrMapOvr>
    <a:masterClrMapping/>
  </p:clrMapOvr>
  <mc:AlternateContent xmlns:mc="http://schemas.openxmlformats.org/markup-compatibility/2006" xmlns:p14="http://schemas.microsoft.com/office/powerpoint/2010/main">
    <mc:Choice Requires="p14">
      <p:transition spd="slow" p14:dur="2000" advTm="15284"/>
    </mc:Choice>
    <mc:Fallback xmlns="">
      <p:transition spd="slow" advTm="1528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4000" b="-4000"/>
          </a:stretch>
        </a:blipFill>
        <a:effectLst/>
      </p:bgPr>
    </p:bg>
    <p:spTree>
      <p:nvGrpSpPr>
        <p:cNvPr id="1" name=""/>
        <p:cNvGrpSpPr/>
        <p:nvPr/>
      </p:nvGrpSpPr>
      <p:grpSpPr>
        <a:xfrm>
          <a:off x="0" y="0"/>
          <a:ext cx="0" cy="0"/>
          <a:chOff x="0" y="0"/>
          <a:chExt cx="0" cy="0"/>
        </a:xfrm>
      </p:grpSpPr>
      <p:sp>
        <p:nvSpPr>
          <p:cNvPr id="42" name="TextBox 41"/>
          <p:cNvSpPr txBox="1"/>
          <p:nvPr/>
        </p:nvSpPr>
        <p:spPr>
          <a:xfrm>
            <a:off x="1719210" y="883015"/>
            <a:ext cx="5748600" cy="666786"/>
          </a:xfrm>
          <a:prstGeom prst="rect">
            <a:avLst/>
          </a:prstGeom>
          <a:noFill/>
        </p:spPr>
        <p:txBody>
          <a:bodyPr wrap="square" rtlCol="0">
            <a:spAutoFit/>
          </a:bodyPr>
          <a:lstStyle/>
          <a:p>
            <a:r>
              <a:rPr lang="nl-NL" sz="3600" b="1" dirty="0">
                <a:solidFill>
                  <a:srgbClr val="FF0000"/>
                </a:solidFill>
                <a:latin typeface="Times New Roman" panose="02020603050405020304" pitchFamily="18" charset="0"/>
                <a:cs typeface="Times New Roman" panose="02020603050405020304" pitchFamily="18" charset="0"/>
              </a:rPr>
              <a:t>4. Vì sao Lan ân hận?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1584017" y="1408624"/>
            <a:ext cx="10129011" cy="2964594"/>
          </a:xfrm>
          <a:prstGeom prst="rect">
            <a:avLst/>
          </a:prstGeom>
          <a:noFill/>
        </p:spPr>
        <p:txBody>
          <a:bodyPr wrap="square" rtlCol="0">
            <a:spAutoFit/>
          </a:bodyPr>
          <a:lstStyle/>
          <a:p>
            <a:r>
              <a:rPr lang="nl-NL" sz="3600" dirty="0">
                <a:latin typeface="Times New Roman" panose="02020603050405020304" pitchFamily="18" charset="0"/>
                <a:cs typeface="Times New Roman" panose="02020603050405020304" pitchFamily="18" charset="0"/>
              </a:rPr>
              <a:t>+ Vì Lan đã làm cho mẹ buồn.</a:t>
            </a:r>
            <a:endParaRPr lang="en-US" sz="3600" dirty="0">
              <a:latin typeface="Times New Roman" panose="02020603050405020304" pitchFamily="18" charset="0"/>
              <a:cs typeface="Times New Roman" panose="02020603050405020304" pitchFamily="18" charset="0"/>
            </a:endParaRPr>
          </a:p>
          <a:p>
            <a:r>
              <a:rPr lang="nl-NL" sz="3600" dirty="0">
                <a:latin typeface="Times New Roman" panose="02020603050405020304" pitchFamily="18" charset="0"/>
                <a:cs typeface="Times New Roman" panose="02020603050405020304" pitchFamily="18" charset="0"/>
              </a:rPr>
              <a:t>+Vì Lan thấy mình ích kỉ, chỉ biết nghĩ đến mình, không nghĩ đến anh.</a:t>
            </a:r>
            <a:endParaRPr lang="en-US" sz="3600" dirty="0">
              <a:latin typeface="Times New Roman" panose="02020603050405020304" pitchFamily="18" charset="0"/>
              <a:cs typeface="Times New Roman" panose="02020603050405020304" pitchFamily="18" charset="0"/>
            </a:endParaRPr>
          </a:p>
          <a:p>
            <a:r>
              <a:rPr lang="nl-NL" sz="3600" dirty="0">
                <a:latin typeface="Times New Roman" panose="02020603050405020304" pitchFamily="18" charset="0"/>
                <a:cs typeface="Times New Roman" panose="02020603050405020304" pitchFamily="18" charset="0"/>
              </a:rPr>
              <a:t>+Vì cảm động trước tấm lòng yêu thương của mẹ và sự nhường nhịn, độ lượng của anh.</a:t>
            </a:r>
            <a:endParaRPr lang="en-US" sz="3600" dirty="0">
              <a:latin typeface="Times New Roman" panose="02020603050405020304" pitchFamily="18" charset="0"/>
              <a:cs typeface="Times New Roman" panose="02020603050405020304" pitchFamily="18" charset="0"/>
            </a:endParaRPr>
          </a:p>
        </p:txBody>
      </p:sp>
      <p:sp>
        <p:nvSpPr>
          <p:cNvPr id="4" name="Right Arrow 3"/>
          <p:cNvSpPr/>
          <p:nvPr/>
        </p:nvSpPr>
        <p:spPr>
          <a:xfrm>
            <a:off x="625931" y="1798376"/>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p:cNvSpPr txBox="1"/>
          <p:nvPr/>
        </p:nvSpPr>
        <p:spPr>
          <a:xfrm>
            <a:off x="1719210" y="4305805"/>
            <a:ext cx="10148179" cy="646331"/>
          </a:xfrm>
          <a:prstGeom prst="rect">
            <a:avLst/>
          </a:prstGeom>
          <a:noFill/>
        </p:spPr>
        <p:txBody>
          <a:bodyPr wrap="square" rtlCol="0">
            <a:spAutoFit/>
          </a:bodyPr>
          <a:lstStyle/>
          <a:p>
            <a:r>
              <a:rPr lang="en-US" sz="3600" b="1" dirty="0">
                <a:solidFill>
                  <a:srgbClr val="D759CD"/>
                </a:solidFill>
                <a:latin typeface="Times New Roman" panose="02020603050405020304" pitchFamily="18" charset="0"/>
                <a:cs typeface="Times New Roman" panose="02020603050405020304" pitchFamily="18" charset="0"/>
              </a:rPr>
              <a:t>Theo </a:t>
            </a:r>
            <a:r>
              <a:rPr lang="en-US" sz="3600" b="1" dirty="0" err="1">
                <a:solidFill>
                  <a:srgbClr val="D759CD"/>
                </a:solidFill>
                <a:latin typeface="Times New Roman" panose="02020603050405020304" pitchFamily="18" charset="0"/>
                <a:cs typeface="Times New Roman" panose="02020603050405020304" pitchFamily="18" charset="0"/>
              </a:rPr>
              <a:t>các</a:t>
            </a:r>
            <a:r>
              <a:rPr lang="en-US" sz="3600" b="1" dirty="0">
                <a:solidFill>
                  <a:srgbClr val="D759CD"/>
                </a:solidFill>
                <a:latin typeface="Times New Roman" panose="02020603050405020304" pitchFamily="18" charset="0"/>
                <a:cs typeface="Times New Roman" panose="02020603050405020304" pitchFamily="18" charset="0"/>
              </a:rPr>
              <a:t> </a:t>
            </a:r>
            <a:r>
              <a:rPr lang="en-US" sz="3600" b="1" dirty="0" err="1">
                <a:solidFill>
                  <a:srgbClr val="D759CD"/>
                </a:solidFill>
                <a:latin typeface="Times New Roman" panose="02020603050405020304" pitchFamily="18" charset="0"/>
                <a:cs typeface="Times New Roman" panose="02020603050405020304" pitchFamily="18" charset="0"/>
              </a:rPr>
              <a:t>em</a:t>
            </a:r>
            <a:r>
              <a:rPr lang="en-US" sz="3600" b="1" dirty="0">
                <a:solidFill>
                  <a:srgbClr val="D759CD"/>
                </a:solidFill>
                <a:latin typeface="Times New Roman" panose="02020603050405020304" pitchFamily="18" charset="0"/>
                <a:cs typeface="Times New Roman" panose="02020603050405020304" pitchFamily="18" charset="0"/>
              </a:rPr>
              <a:t>, </a:t>
            </a:r>
            <a:r>
              <a:rPr lang="en-US" sz="3600" b="1" dirty="0" err="1">
                <a:solidFill>
                  <a:srgbClr val="D759CD"/>
                </a:solidFill>
                <a:latin typeface="Times New Roman" panose="02020603050405020304" pitchFamily="18" charset="0"/>
                <a:cs typeface="Times New Roman" panose="02020603050405020304" pitchFamily="18" charset="0"/>
              </a:rPr>
              <a:t>bạn</a:t>
            </a:r>
            <a:r>
              <a:rPr lang="en-US" sz="3600" b="1" dirty="0">
                <a:solidFill>
                  <a:srgbClr val="D759CD"/>
                </a:solidFill>
                <a:latin typeface="Times New Roman" panose="02020603050405020304" pitchFamily="18" charset="0"/>
                <a:cs typeface="Times New Roman" panose="02020603050405020304" pitchFamily="18" charset="0"/>
              </a:rPr>
              <a:t> Lan </a:t>
            </a:r>
            <a:r>
              <a:rPr lang="en-US" sz="3600" b="1" dirty="0" err="1">
                <a:solidFill>
                  <a:srgbClr val="D759CD"/>
                </a:solidFill>
                <a:latin typeface="Times New Roman" panose="02020603050405020304" pitchFamily="18" charset="0"/>
                <a:cs typeface="Times New Roman" panose="02020603050405020304" pitchFamily="18" charset="0"/>
              </a:rPr>
              <a:t>là</a:t>
            </a:r>
            <a:r>
              <a:rPr lang="en-US" sz="3600" b="1" dirty="0">
                <a:solidFill>
                  <a:srgbClr val="D759CD"/>
                </a:solidFill>
                <a:latin typeface="Times New Roman" panose="02020603050405020304" pitchFamily="18" charset="0"/>
                <a:cs typeface="Times New Roman" panose="02020603050405020304" pitchFamily="18" charset="0"/>
              </a:rPr>
              <a:t> </a:t>
            </a:r>
            <a:r>
              <a:rPr lang="en-US" sz="3600" b="1" dirty="0" err="1">
                <a:solidFill>
                  <a:srgbClr val="D759CD"/>
                </a:solidFill>
                <a:latin typeface="Times New Roman" panose="02020603050405020304" pitchFamily="18" charset="0"/>
                <a:cs typeface="Times New Roman" panose="02020603050405020304" pitchFamily="18" charset="0"/>
              </a:rPr>
              <a:t>người</a:t>
            </a:r>
            <a:r>
              <a:rPr lang="en-US" sz="3600" b="1" dirty="0">
                <a:solidFill>
                  <a:srgbClr val="D759CD"/>
                </a:solidFill>
                <a:latin typeface="Times New Roman" panose="02020603050405020304" pitchFamily="18" charset="0"/>
                <a:cs typeface="Times New Roman" panose="02020603050405020304" pitchFamily="18" charset="0"/>
              </a:rPr>
              <a:t> </a:t>
            </a:r>
            <a:r>
              <a:rPr lang="en-US" sz="3600" b="1" dirty="0" err="1">
                <a:solidFill>
                  <a:srgbClr val="D759CD"/>
                </a:solidFill>
                <a:latin typeface="Times New Roman" panose="02020603050405020304" pitchFamily="18" charset="0"/>
                <a:cs typeface="Times New Roman" panose="02020603050405020304" pitchFamily="18" charset="0"/>
              </a:rPr>
              <a:t>như</a:t>
            </a:r>
            <a:r>
              <a:rPr lang="en-US" sz="3600" b="1" dirty="0">
                <a:solidFill>
                  <a:srgbClr val="D759CD"/>
                </a:solidFill>
                <a:latin typeface="Times New Roman" panose="02020603050405020304" pitchFamily="18" charset="0"/>
                <a:cs typeface="Times New Roman" panose="02020603050405020304" pitchFamily="18" charset="0"/>
              </a:rPr>
              <a:t> </a:t>
            </a:r>
            <a:r>
              <a:rPr lang="en-US" sz="3600" b="1" dirty="0" err="1">
                <a:solidFill>
                  <a:srgbClr val="D759CD"/>
                </a:solidFill>
                <a:latin typeface="Times New Roman" panose="02020603050405020304" pitchFamily="18" charset="0"/>
                <a:cs typeface="Times New Roman" panose="02020603050405020304" pitchFamily="18" charset="0"/>
              </a:rPr>
              <a:t>thế</a:t>
            </a:r>
            <a:r>
              <a:rPr lang="en-US" sz="3600" b="1" dirty="0">
                <a:solidFill>
                  <a:srgbClr val="D759CD"/>
                </a:solidFill>
                <a:latin typeface="Times New Roman" panose="02020603050405020304" pitchFamily="18" charset="0"/>
                <a:cs typeface="Times New Roman" panose="02020603050405020304" pitchFamily="18" charset="0"/>
              </a:rPr>
              <a:t> </a:t>
            </a:r>
            <a:r>
              <a:rPr lang="en-US" sz="3600" b="1" dirty="0" err="1">
                <a:solidFill>
                  <a:srgbClr val="D759CD"/>
                </a:solidFill>
                <a:latin typeface="Times New Roman" panose="02020603050405020304" pitchFamily="18" charset="0"/>
                <a:cs typeface="Times New Roman" panose="02020603050405020304" pitchFamily="18" charset="0"/>
              </a:rPr>
              <a:t>nào</a:t>
            </a:r>
            <a:r>
              <a:rPr lang="en-US" sz="3600" b="1" dirty="0">
                <a:solidFill>
                  <a:srgbClr val="D759CD"/>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584017" y="4952136"/>
            <a:ext cx="10148179" cy="1200329"/>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Lan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a:t>
            </a:r>
          </a:p>
        </p:txBody>
      </p:sp>
      <p:sp>
        <p:nvSpPr>
          <p:cNvPr id="7" name="Right Arrow 6"/>
          <p:cNvSpPr/>
          <p:nvPr/>
        </p:nvSpPr>
        <p:spPr>
          <a:xfrm>
            <a:off x="778264" y="5110084"/>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TextBox 7"/>
          <p:cNvSpPr txBox="1"/>
          <p:nvPr/>
        </p:nvSpPr>
        <p:spPr>
          <a:xfrm>
            <a:off x="3006252" y="14707"/>
            <a:ext cx="7162019" cy="851297"/>
          </a:xfrm>
          <a:prstGeom prst="roundRect">
            <a:avLst/>
          </a:prstGeom>
          <a:solidFill>
            <a:srgbClr val="FF9933"/>
          </a:solidFill>
          <a:ln>
            <a:noFill/>
            <a:prstDash val="solid"/>
          </a:ln>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55438046"/>
      </p:ext>
    </p:extLst>
  </p:cSld>
  <p:clrMapOvr>
    <a:masterClrMapping/>
  </p:clrMapOvr>
  <mc:AlternateContent xmlns:mc="http://schemas.openxmlformats.org/markup-compatibility/2006" xmlns:p14="http://schemas.microsoft.com/office/powerpoint/2010/main">
    <mc:Choice Requires="p14">
      <p:transition spd="slow" p14:dur="2000" advTm="77868"/>
    </mc:Choice>
    <mc:Fallback xmlns="">
      <p:transition spd="slow" advTm="778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xEl>
                                              <p:pRg st="0" end="0"/>
                                            </p:txEl>
                                          </p:spTgt>
                                        </p:tgtEl>
                                        <p:attrNameLst>
                                          <p:attrName>style.visibility</p:attrName>
                                        </p:attrNameLst>
                                      </p:cBhvr>
                                      <p:to>
                                        <p:strVal val="visible"/>
                                      </p:to>
                                    </p:set>
                                    <p:anim calcmode="lin" valueType="num">
                                      <p:cBhvr additive="base">
                                        <p:cTn id="19"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anim calcmode="lin" valueType="num">
                                      <p:cBhvr additive="base">
                                        <p:cTn id="25" dur="500" fill="hold"/>
                                        <p:tgtEl>
                                          <p:spTgt spid="4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
                                            <p:txEl>
                                              <p:pRg st="2" end="2"/>
                                            </p:txEl>
                                          </p:spTgt>
                                        </p:tgtEl>
                                        <p:attrNameLst>
                                          <p:attrName>style.visibility</p:attrName>
                                        </p:attrNameLst>
                                      </p:cBhvr>
                                      <p:to>
                                        <p:strVal val="visible"/>
                                      </p:to>
                                    </p:set>
                                    <p:anim calcmode="lin" valueType="num">
                                      <p:cBhvr additive="base">
                                        <p:cTn id="31" dur="500" fill="hold"/>
                                        <p:tgtEl>
                                          <p:spTgt spid="4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build="p"/>
      <p:bldP spid="4" grpId="0" animBg="1"/>
      <p:bldP spid="5" grpId="0"/>
      <p:bldP spid="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000" r="-3000" b="-4000"/>
          </a:stretch>
        </a:blipFill>
        <a:effectLst/>
      </p:bgPr>
    </p:bg>
    <p:spTree>
      <p:nvGrpSpPr>
        <p:cNvPr id="1" name=""/>
        <p:cNvGrpSpPr/>
        <p:nvPr/>
      </p:nvGrpSpPr>
      <p:grpSpPr>
        <a:xfrm>
          <a:off x="0" y="0"/>
          <a:ext cx="0" cy="0"/>
          <a:chOff x="0" y="0"/>
          <a:chExt cx="0" cy="0"/>
        </a:xfrm>
      </p:grpSpPr>
      <p:sp>
        <p:nvSpPr>
          <p:cNvPr id="3" name="TextBox 2"/>
          <p:cNvSpPr txBox="1"/>
          <p:nvPr/>
        </p:nvSpPr>
        <p:spPr>
          <a:xfrm>
            <a:off x="2582944" y="1489435"/>
            <a:ext cx="674016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5.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2460396" y="2290713"/>
            <a:ext cx="7909089" cy="2062103"/>
          </a:xfrm>
          <a:prstGeom prst="rect">
            <a:avLst/>
          </a:prstGeom>
          <a:noFill/>
        </p:spPr>
        <p:txBody>
          <a:bodyPr wrap="square" rtlCol="0">
            <a:spAutoFit/>
          </a:bodyPr>
          <a:lstStyle/>
          <a:p>
            <a:pPr marL="285750" indent="-285750">
              <a:buFontTx/>
              <a:buChar char="-"/>
            </a:pPr>
            <a:r>
              <a:rPr lang="en-US" sz="3200" dirty="0">
                <a:latin typeface="Times New Roman" panose="02020603050405020304" pitchFamily="18" charset="0"/>
                <a:cs typeface="Times New Roman" panose="02020603050405020304" pitchFamily="18" charset="0"/>
              </a:rPr>
              <a:t>Ba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len</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Lan</a:t>
            </a:r>
          </a:p>
          <a:p>
            <a:pPr marL="285750" indent="-285750">
              <a:buFontTx/>
              <a:buChar char="-"/>
            </a:pP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006252" y="184392"/>
            <a:ext cx="7162019" cy="851297"/>
          </a:xfrm>
          <a:prstGeom prst="roundRect">
            <a:avLst/>
          </a:prstGeom>
          <a:solidFill>
            <a:srgbClr val="FF9933"/>
          </a:solidFill>
          <a:ln>
            <a:noFill/>
            <a:prstDash val="solid"/>
          </a:ln>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
        <p:nvSpPr>
          <p:cNvPr id="5" name="Right Arrow 4"/>
          <p:cNvSpPr/>
          <p:nvPr/>
        </p:nvSpPr>
        <p:spPr>
          <a:xfrm>
            <a:off x="1423790" y="2605200"/>
            <a:ext cx="670560" cy="46155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custDataLst>
      <p:tags r:id="rId1"/>
    </p:custDataLst>
    <p:extLst>
      <p:ext uri="{BB962C8B-B14F-4D97-AF65-F5344CB8AC3E}">
        <p14:creationId xmlns:p14="http://schemas.microsoft.com/office/powerpoint/2010/main" val="3143435604"/>
      </p:ext>
    </p:extLst>
  </p:cSld>
  <p:clrMapOvr>
    <a:masterClrMapping/>
  </p:clrMapOvr>
  <mc:AlternateContent xmlns:mc="http://schemas.openxmlformats.org/markup-compatibility/2006" xmlns:p14="http://schemas.microsoft.com/office/powerpoint/2010/main">
    <mc:Choice Requires="p14">
      <p:transition spd="slow" p14:dur="2000" advTm="47272"/>
    </mc:Choice>
    <mc:Fallback xmlns="">
      <p:transition spd="slow" advTm="472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Rectangles 12"/>
          <p:cNvSpPr/>
          <p:nvPr/>
        </p:nvSpPr>
        <p:spPr>
          <a:xfrm>
            <a:off x="2724343" y="946500"/>
            <a:ext cx="8489283" cy="1015663"/>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6000" b="1" dirty="0" err="1">
                <a:solidFill>
                  <a:srgbClr val="FF0000"/>
                </a:solidFill>
                <a:latin typeface="Times New Roman" panose="02020603050405020304" charset="0"/>
                <a:cs typeface="Times New Roman" panose="02020603050405020304" charset="0"/>
              </a:rPr>
              <a:t>Nội</a:t>
            </a:r>
            <a:r>
              <a:rPr lang="en-US" altLang="zh-CN" sz="6000" b="1" dirty="0">
                <a:solidFill>
                  <a:srgbClr val="FF0000"/>
                </a:solidFill>
                <a:latin typeface="Times New Roman" panose="02020603050405020304" charset="0"/>
                <a:cs typeface="Times New Roman" panose="02020603050405020304" charset="0"/>
              </a:rPr>
              <a:t> dung</a:t>
            </a:r>
            <a:r>
              <a:rPr lang="en-US" altLang="zh-CN" sz="6000" b="1" dirty="0">
                <a:solidFill>
                  <a:srgbClr val="FF0000"/>
                </a:solidFill>
                <a:effectLst/>
                <a:latin typeface="Times New Roman" panose="02020603050405020304" charset="0"/>
                <a:cs typeface="Times New Roman" panose="02020603050405020304" charset="0"/>
              </a:rPr>
              <a:t> </a:t>
            </a:r>
            <a:r>
              <a:rPr lang="en-US" altLang="zh-CN" sz="6000" b="1" dirty="0" err="1">
                <a:solidFill>
                  <a:srgbClr val="FF0000"/>
                </a:solidFill>
                <a:effectLst/>
                <a:latin typeface="Times New Roman" panose="02020603050405020304" charset="0"/>
                <a:cs typeface="Times New Roman" panose="02020603050405020304" charset="0"/>
              </a:rPr>
              <a:t>của</a:t>
            </a:r>
            <a:r>
              <a:rPr lang="en-US" altLang="zh-CN" sz="6000" b="1" dirty="0">
                <a:solidFill>
                  <a:srgbClr val="FF0000"/>
                </a:solidFill>
                <a:effectLst/>
                <a:latin typeface="Times New Roman" panose="02020603050405020304" charset="0"/>
                <a:cs typeface="Times New Roman" panose="02020603050405020304" charset="0"/>
              </a:rPr>
              <a:t> </a:t>
            </a:r>
            <a:r>
              <a:rPr lang="en-US" altLang="zh-CN" sz="6000" b="1" dirty="0" err="1">
                <a:solidFill>
                  <a:srgbClr val="FF0000"/>
                </a:solidFill>
                <a:effectLst/>
                <a:latin typeface="Times New Roman" panose="02020603050405020304" charset="0"/>
                <a:cs typeface="Times New Roman" panose="02020603050405020304" charset="0"/>
              </a:rPr>
              <a:t>câu</a:t>
            </a:r>
            <a:r>
              <a:rPr lang="en-US" altLang="zh-CN" sz="6000" b="1" dirty="0">
                <a:solidFill>
                  <a:srgbClr val="FF0000"/>
                </a:solidFill>
                <a:effectLst/>
                <a:latin typeface="Times New Roman" panose="02020603050405020304" charset="0"/>
                <a:cs typeface="Times New Roman" panose="02020603050405020304" charset="0"/>
              </a:rPr>
              <a:t> </a:t>
            </a:r>
            <a:r>
              <a:rPr lang="en-US" altLang="zh-CN" sz="6000" b="1" dirty="0" err="1">
                <a:solidFill>
                  <a:srgbClr val="FF0000"/>
                </a:solidFill>
                <a:effectLst/>
                <a:latin typeface="Times New Roman" panose="02020603050405020304" charset="0"/>
                <a:cs typeface="Times New Roman" panose="02020603050405020304" charset="0"/>
              </a:rPr>
              <a:t>chuyện</a:t>
            </a:r>
            <a:r>
              <a:rPr lang="en-US" altLang="zh-CN" sz="6000" b="1" dirty="0">
                <a:solidFill>
                  <a:srgbClr val="FF0000"/>
                </a:solidFill>
                <a:latin typeface="Times New Roman" panose="02020603050405020304" charset="0"/>
                <a:cs typeface="Times New Roman" panose="02020603050405020304" charset="0"/>
              </a:rPr>
              <a:t>:</a:t>
            </a:r>
            <a:endParaRPr lang="en-US" altLang="zh-CN" sz="6000" b="1" dirty="0">
              <a:solidFill>
                <a:srgbClr val="FF0000"/>
              </a:solidFill>
              <a:effectLst/>
              <a:latin typeface="Times New Roman" panose="02020603050405020304" charset="0"/>
              <a:cs typeface="Times New Roman" panose="02020603050405020304" charset="0"/>
            </a:endParaRPr>
          </a:p>
        </p:txBody>
      </p:sp>
      <p:sp>
        <p:nvSpPr>
          <p:cNvPr id="4" name="TextBox 3">
            <a:extLst>
              <a:ext uri="{FF2B5EF4-FFF2-40B4-BE49-F238E27FC236}">
                <a16:creationId xmlns:a16="http://schemas.microsoft.com/office/drawing/2014/main" id="{CFEF0B18-2ACA-4406-8D46-D26CD5DEDBC9}"/>
              </a:ext>
            </a:extLst>
          </p:cNvPr>
          <p:cNvSpPr txBox="1"/>
          <p:nvPr/>
        </p:nvSpPr>
        <p:spPr>
          <a:xfrm>
            <a:off x="1911505" y="2780907"/>
            <a:ext cx="10114961" cy="1938992"/>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nl-NL" sz="6000" b="1" i="1" dirty="0">
                <a:solidFill>
                  <a:schemeClr val="tx1"/>
                </a:solidFill>
                <a:effectLst/>
                <a:latin typeface="HP001 4 hàng" panose="020B0603050302020204" pitchFamily="34" charset="0"/>
                <a:ea typeface="Times New Roman" panose="02020603050405020304" pitchFamily="18" charset="0"/>
              </a:rPr>
              <a:t>Anh em phải biết nhường nhịn, thương yêu lẫn nhau</a:t>
            </a:r>
            <a:r>
              <a:rPr lang="vi-VN" sz="6000" b="1" i="1" dirty="0">
                <a:solidFill>
                  <a:schemeClr val="tx1"/>
                </a:solidFill>
                <a:effectLst/>
                <a:latin typeface="HP001 4 hàng" panose="020B0603050302020204" pitchFamily="34" charset="0"/>
                <a:ea typeface="Times New Roman" panose="02020603050405020304" pitchFamily="18" charset="0"/>
              </a:rPr>
              <a:t>.</a:t>
            </a:r>
            <a:r>
              <a:rPr lang="nl-NL" sz="6000" b="1" i="1" dirty="0">
                <a:solidFill>
                  <a:schemeClr val="tx1"/>
                </a:solidFill>
                <a:effectLst/>
                <a:latin typeface="HP001 4 hàng" panose="020B0603050302020204" pitchFamily="34" charset="0"/>
                <a:ea typeface="Times New Roman" panose="02020603050405020304" pitchFamily="18" charset="0"/>
              </a:rPr>
              <a:t> </a:t>
            </a:r>
            <a:endParaRPr lang="en-US" sz="6000" b="1" dirty="0">
              <a:solidFill>
                <a:schemeClr val="tx1"/>
              </a:solidFill>
              <a:latin typeface="HP001 4 hàng" panose="020B06030503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184"/>
    </mc:Choice>
    <mc:Fallback xmlns="">
      <p:transition spd="slow" advTm="141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2333656" y="2341891"/>
            <a:ext cx="8063239" cy="919401"/>
          </a:xfrm>
          <a:prstGeom prst="roundRect">
            <a:avLst/>
          </a:prstGeom>
          <a:solidFill>
            <a:srgbClr val="FFFF00"/>
          </a:solidFill>
          <a:ln>
            <a:noFill/>
          </a:ln>
        </p:spPr>
        <p:txBody>
          <a:bodyPr wrap="square" rtlCol="0">
            <a:spAutoFit/>
          </a:bodyPr>
          <a:lstStyle/>
          <a:p>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3: </a:t>
            </a:r>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endParaRPr lang="en-US" sz="4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58545071"/>
      </p:ext>
    </p:extLst>
  </p:cSld>
  <p:clrMapOvr>
    <a:masterClrMapping/>
  </p:clrMapOvr>
  <mc:AlternateContent xmlns:mc="http://schemas.openxmlformats.org/markup-compatibility/2006" xmlns:p14="http://schemas.microsoft.com/office/powerpoint/2010/main">
    <mc:Choice Requires="p14">
      <p:transition spd="slow" p14:dur="2000" advTm="11426"/>
    </mc:Choice>
    <mc:Fallback xmlns="">
      <p:transition spd="slow" advTm="11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4000" r="-7000" b="-10000"/>
          </a:stretch>
        </a:blipFill>
        <a:effectLst/>
      </p:bgPr>
    </p:bg>
    <p:spTree>
      <p:nvGrpSpPr>
        <p:cNvPr id="1" name=""/>
        <p:cNvGrpSpPr/>
        <p:nvPr/>
      </p:nvGrpSpPr>
      <p:grpSpPr>
        <a:xfrm>
          <a:off x="0" y="0"/>
          <a:ext cx="0" cy="0"/>
          <a:chOff x="0" y="0"/>
          <a:chExt cx="0" cy="0"/>
        </a:xfrm>
      </p:grpSpPr>
      <p:sp>
        <p:nvSpPr>
          <p:cNvPr id="58388" name="Text Box 20">
            <a:extLst>
              <a:ext uri="{FF2B5EF4-FFF2-40B4-BE49-F238E27FC236}">
                <a16:creationId xmlns:a16="http://schemas.microsoft.com/office/drawing/2014/main" id="{45E6D214-7164-466C-9A50-7AC7CC595270}"/>
              </a:ext>
            </a:extLst>
          </p:cNvPr>
          <p:cNvSpPr txBox="1">
            <a:spLocks noChangeArrowheads="1"/>
          </p:cNvSpPr>
          <p:nvPr/>
        </p:nvSpPr>
        <p:spPr bwMode="auto">
          <a:xfrm>
            <a:off x="761351" y="786828"/>
            <a:ext cx="11458937" cy="5632311"/>
          </a:xfrm>
          <a:prstGeom prst="rect">
            <a:avLst/>
          </a:prstGeom>
          <a:noFill/>
          <a:ln w="57150" cmpd="thinThick">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3600" dirty="0">
                <a:latin typeface="Times New Roman" panose="02020603050405020304" pitchFamily="18" charset="0"/>
              </a:rPr>
              <a:t>   3. </a:t>
            </a:r>
            <a:r>
              <a:rPr lang="en-US" altLang="en-US" sz="3600" dirty="0" err="1">
                <a:latin typeface="Times New Roman" panose="02020603050405020304" pitchFamily="18" charset="0"/>
              </a:rPr>
              <a:t>Một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lúc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lâu</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err="1">
                <a:latin typeface="Times New Roman" panose="02020603050405020304" pitchFamily="18" charset="0"/>
              </a:rPr>
              <a:t>bỗng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em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nghe</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tiếng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anh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Tuấn</a:t>
            </a:r>
            <a:r>
              <a:rPr lang="en-US" altLang="en-US" sz="3600" dirty="0">
                <a:latin typeface="Times New Roman" panose="02020603050405020304" pitchFamily="18" charset="0"/>
              </a:rPr>
              <a:t> </a:t>
            </a:r>
            <a:r>
              <a:rPr lang="en-US" altLang="en-US" sz="3600" b="1" dirty="0" err="1">
                <a:latin typeface="Times New Roman" panose="02020603050405020304" pitchFamily="18" charset="0"/>
              </a:rPr>
              <a:t>thì</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thào</a:t>
            </a:r>
            <a:r>
              <a:rPr lang="en-US" altLang="en-US" sz="3600" b="1" dirty="0">
                <a:latin typeface="Times New Roman" panose="02020603050405020304" pitchFamily="18" charset="0"/>
              </a:rPr>
              <a:t> </a:t>
            </a:r>
            <a:r>
              <a:rPr lang="en-US" altLang="en-US" sz="3600" dirty="0" err="1">
                <a:latin typeface="Times New Roman" panose="02020603050405020304" pitchFamily="18" charset="0"/>
              </a:rPr>
              <a:t>với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a:t>
            </a:r>
          </a:p>
          <a:p>
            <a:pPr eaLnBrk="1" hangingPunct="1">
              <a:spcBef>
                <a:spcPct val="0"/>
              </a:spcBef>
              <a:buFontTx/>
              <a:buNone/>
              <a:defRPr/>
            </a:pPr>
            <a:r>
              <a:rPr lang="en-US" altLang="en-US" sz="3600" dirty="0">
                <a:latin typeface="Times New Roman" panose="02020603050405020304" pitchFamily="18" charset="0"/>
              </a:rPr>
              <a:t> -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ơi</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dành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hết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tiền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mua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cái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áo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ấy</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cho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em</a:t>
            </a:r>
            <a:r>
              <a:rPr lang="en-US" altLang="en-US" sz="3600" dirty="0">
                <a:latin typeface="Times New Roman" panose="02020603050405020304" pitchFamily="18" charset="0"/>
              </a:rPr>
              <a:t> Lan </a:t>
            </a:r>
            <a:r>
              <a:rPr lang="en-US" altLang="en-US" sz="3600" dirty="0" err="1">
                <a:latin typeface="Times New Roman" panose="02020603050405020304" pitchFamily="18" charset="0"/>
              </a:rPr>
              <a:t>đi</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a:latin typeface="Times New Roman" panose="02020603050405020304" pitchFamily="18" charset="0"/>
              </a:rPr>
              <a:t>Con </a:t>
            </a:r>
            <a:r>
              <a:rPr lang="en-US" altLang="en-US" sz="3600" dirty="0" err="1">
                <a:latin typeface="Times New Roman" panose="02020603050405020304" pitchFamily="18" charset="0"/>
              </a:rPr>
              <a:t>không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cần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thêm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áo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đâu</a:t>
            </a:r>
            <a:r>
              <a:rPr lang="en-US" altLang="en-US" sz="3600" dirty="0">
                <a:latin typeface="Times New Roman" panose="02020603050405020304" pitchFamily="18" charset="0"/>
              </a:rPr>
              <a:t>.</a:t>
            </a:r>
          </a:p>
          <a:p>
            <a:pPr eaLnBrk="1" hangingPunct="1">
              <a:spcBef>
                <a:spcPct val="0"/>
              </a:spcBef>
              <a:buFontTx/>
              <a:buNone/>
              <a:defRPr/>
            </a:pPr>
            <a:r>
              <a:rPr lang="en-US" altLang="en-US" sz="3600" dirty="0">
                <a:latin typeface="Times New Roman" panose="02020603050405020304" pitchFamily="18" charset="0"/>
              </a:rPr>
              <a:t> </a:t>
            </a:r>
            <a:r>
              <a:rPr lang="en-US" altLang="en-US" sz="3600" dirty="0" err="1">
                <a:latin typeface="Times New Roman" panose="02020603050405020304" pitchFamily="18" charset="0"/>
              </a:rPr>
              <a:t>Giọng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b="1" dirty="0" err="1">
                <a:latin typeface="Times New Roman" panose="02020603050405020304" pitchFamily="18" charset="0"/>
              </a:rPr>
              <a:t>trầm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xuống</a:t>
            </a:r>
            <a:r>
              <a:rPr lang="en-US" altLang="en-US" sz="3600" dirty="0">
                <a:latin typeface="Times New Roman" panose="02020603050405020304" pitchFamily="18" charset="0"/>
              </a:rPr>
              <a:t>:</a:t>
            </a:r>
          </a:p>
          <a:p>
            <a:pPr>
              <a:spcBef>
                <a:spcPct val="0"/>
              </a:spcBef>
              <a:buNone/>
              <a:defRPr/>
            </a:pPr>
            <a:r>
              <a:rPr lang="vi-VN" altLang="en-US" sz="3600" dirty="0">
                <a:latin typeface="Times New Roman" panose="02020603050405020304" pitchFamily="18" charset="0"/>
              </a:rPr>
              <a:t>- </a:t>
            </a:r>
            <a:r>
              <a:rPr lang="en-US" altLang="en-US" sz="3600" dirty="0" err="1">
                <a:latin typeface="Times New Roman" panose="02020603050405020304" pitchFamily="18" charset="0"/>
              </a:rPr>
              <a:t>Năm</a:t>
            </a:r>
            <a:r>
              <a:rPr lang="en-US" altLang="en-US" sz="3600" dirty="0">
                <a:latin typeface="Times New Roman" panose="02020603050405020304" pitchFamily="18" charset="0"/>
              </a:rPr>
              <a:t> nay </a:t>
            </a:r>
            <a:r>
              <a:rPr lang="en-US" altLang="en-US" sz="3600" dirty="0" err="1">
                <a:latin typeface="Times New Roman" panose="02020603050405020304" pitchFamily="18" charset="0"/>
              </a:rPr>
              <a:t>trời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lạnh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lắm</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Không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có</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áo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ấm</a:t>
            </a:r>
            <a:r>
              <a:rPr lang="en-US" altLang="en-US" sz="3600" dirty="0">
                <a:latin typeface="Times New Roman" panose="02020603050405020304" pitchFamily="18" charset="0"/>
              </a:rPr>
              <a:t> con </a:t>
            </a:r>
            <a:r>
              <a:rPr lang="en-US" altLang="en-US" sz="3600" dirty="0" err="1">
                <a:latin typeface="Times New Roman" panose="02020603050405020304" pitchFamily="18" charset="0"/>
              </a:rPr>
              <a:t>sẽ</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ốm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mất</a:t>
            </a:r>
            <a:r>
              <a:rPr lang="en-US" altLang="en-US" sz="3600" dirty="0">
                <a:latin typeface="Times New Roman" panose="02020603050405020304" pitchFamily="18" charset="0"/>
              </a:rPr>
              <a:t>.</a:t>
            </a:r>
          </a:p>
          <a:p>
            <a:pPr>
              <a:spcBef>
                <a:spcPct val="0"/>
              </a:spcBef>
              <a:buNone/>
              <a:defRPr/>
            </a:pPr>
            <a:r>
              <a:rPr lang="vi-VN" altLang="en-US" sz="3600" dirty="0">
                <a:latin typeface="Times New Roman" panose="02020603050405020304" pitchFamily="18" charset="0"/>
              </a:rPr>
              <a:t>- </a:t>
            </a:r>
            <a:r>
              <a:rPr lang="en-US" altLang="en-US" sz="3600" dirty="0">
                <a:latin typeface="Times New Roman" panose="02020603050405020304" pitchFamily="18" charset="0"/>
              </a:rPr>
              <a:t>Con </a:t>
            </a:r>
            <a:r>
              <a:rPr lang="en-US" altLang="en-US" sz="3600" dirty="0" err="1">
                <a:latin typeface="Times New Roman" panose="02020603050405020304" pitchFamily="18" charset="0"/>
              </a:rPr>
              <a:t>khỏe</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lắm</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ạ.</a:t>
            </a:r>
            <a:r>
              <a:rPr lang="vi-VN" altLang="en-US" sz="3600" dirty="0">
                <a:latin typeface="Times New Roman" panose="02020603050405020304" pitchFamily="18" charset="0"/>
              </a:rPr>
              <a:t> </a:t>
            </a:r>
            <a:r>
              <a:rPr lang="en-US" altLang="en-US" sz="3600" dirty="0">
                <a:latin typeface="Times New Roman" panose="02020603050405020304" pitchFamily="18" charset="0"/>
              </a:rPr>
              <a:t> Con </a:t>
            </a:r>
            <a:r>
              <a:rPr lang="en-US" altLang="en-US" sz="3600" dirty="0" err="1">
                <a:latin typeface="Times New Roman" panose="02020603050405020304" pitchFamily="18" charset="0"/>
              </a:rPr>
              <a:t>sẽ</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mặc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thêm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nhiều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áo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cũ</a:t>
            </a:r>
            <a:r>
              <a:rPr lang="en-US" altLang="en-US" sz="3600" dirty="0">
                <a:latin typeface="Times New Roman" panose="02020603050405020304" pitchFamily="18" charset="0"/>
              </a:rPr>
              <a:t> ở </a:t>
            </a:r>
            <a:r>
              <a:rPr lang="en-US" altLang="en-US" sz="3600" dirty="0" err="1">
                <a:latin typeface="Times New Roman" panose="02020603050405020304" pitchFamily="18" charset="0"/>
              </a:rPr>
              <a:t>bên</a:t>
            </a:r>
            <a:r>
              <a:rPr lang="vi-VN" altLang="en-US" sz="3600" dirty="0">
                <a:latin typeface="Times New Roman" panose="02020603050405020304" pitchFamily="18" charset="0"/>
              </a:rPr>
              <a:t> </a:t>
            </a:r>
            <a:r>
              <a:rPr lang="en-US" altLang="en-US" sz="3600" dirty="0" err="1">
                <a:latin typeface="Times New Roman" panose="02020603050405020304" pitchFamily="18" charset="0"/>
              </a:rPr>
              <a:t>trong</a:t>
            </a:r>
            <a:r>
              <a:rPr lang="en-US" altLang="en-US" sz="3600" dirty="0">
                <a:latin typeface="Times New Roman" panose="02020603050405020304" pitchFamily="18" charset="0"/>
              </a:rPr>
              <a:t>.</a:t>
            </a:r>
          </a:p>
          <a:p>
            <a:pPr eaLnBrk="1" hangingPunct="1">
              <a:spcBef>
                <a:spcPct val="0"/>
              </a:spcBef>
              <a:buFontTx/>
              <a:buNone/>
              <a:defRPr/>
            </a:pPr>
            <a:r>
              <a:rPr lang="en-US" altLang="en-US" sz="3600" dirty="0">
                <a:latin typeface="Times New Roman" panose="02020603050405020304" pitchFamily="18" charset="0"/>
              </a:rPr>
              <a:t> </a:t>
            </a:r>
            <a:r>
              <a:rPr lang="en-US" altLang="en-US" sz="3600" dirty="0" err="1">
                <a:latin typeface="Times New Roman" panose="02020603050405020304" pitchFamily="18" charset="0"/>
              </a:rPr>
              <a:t>Tiếng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b="1" dirty="0" err="1">
                <a:latin typeface="Times New Roman" panose="02020603050405020304" pitchFamily="18" charset="0"/>
              </a:rPr>
              <a:t>âu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yếm</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endParaRPr lang="en-US" altLang="en-US" sz="3600" dirty="0">
              <a:latin typeface="Times New Roman" panose="02020603050405020304" pitchFamily="18" charset="0"/>
            </a:endParaRPr>
          </a:p>
          <a:p>
            <a:pPr eaLnBrk="1" hangingPunct="1">
              <a:spcBef>
                <a:spcPct val="0"/>
              </a:spcBef>
              <a:buFontTx/>
              <a:buNone/>
              <a:defRPr/>
            </a:pPr>
            <a:r>
              <a:rPr lang="en-US" altLang="en-US" sz="3600" dirty="0">
                <a:latin typeface="Times New Roman" panose="02020603050405020304" pitchFamily="18" charset="0"/>
              </a:rPr>
              <a:t> - </a:t>
            </a:r>
            <a:r>
              <a:rPr lang="en-US" altLang="en-US" sz="3600" dirty="0" err="1">
                <a:latin typeface="Times New Roman" panose="02020603050405020304" pitchFamily="18" charset="0"/>
              </a:rPr>
              <a:t>Để</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nghĩ</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đã</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a:latin typeface="Times New Roman" panose="02020603050405020304" pitchFamily="18" charset="0"/>
              </a:rPr>
              <a:t> Con </a:t>
            </a:r>
            <a:r>
              <a:rPr lang="en-US" altLang="en-US" sz="3600" dirty="0" err="1">
                <a:latin typeface="Times New Roman" panose="02020603050405020304" pitchFamily="18" charset="0"/>
              </a:rPr>
              <a:t>đi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ngủ</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đi</a:t>
            </a:r>
            <a:r>
              <a:rPr lang="en-US" altLang="en-US" sz="3600" dirty="0">
                <a:latin typeface="Times New Roman" panose="02020603050405020304" pitchFamily="18" charset="0"/>
              </a:rPr>
              <a:t>.</a:t>
            </a:r>
          </a:p>
        </p:txBody>
      </p:sp>
      <p:cxnSp>
        <p:nvCxnSpPr>
          <p:cNvPr id="3" name="Straight Connector 2"/>
          <p:cNvCxnSpPr/>
          <p:nvPr/>
        </p:nvCxnSpPr>
        <p:spPr>
          <a:xfrm flipH="1">
            <a:off x="3866563" y="886119"/>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1566422" y="1472152"/>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1659118" y="1451726"/>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2441545" y="1932496"/>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11010505" y="1960777"/>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11492016" y="3634035"/>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11096916" y="1962347"/>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5233447" y="2565665"/>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a:off x="5291577" y="2576661"/>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5385847" y="3076286"/>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5404701" y="3621837"/>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5321429" y="3634035"/>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H="1">
            <a:off x="4925505" y="4170166"/>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4850089" y="4160735"/>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flipH="1">
            <a:off x="1965489" y="4699267"/>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H="1">
            <a:off x="2033046" y="4719689"/>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H="1">
            <a:off x="3767581" y="4182361"/>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a:off x="4363041" y="5211451"/>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4457307" y="5211453"/>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H="1">
            <a:off x="4015817" y="5797487"/>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4092802" y="5808483"/>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flipH="1">
            <a:off x="6903561" y="5781773"/>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6971118" y="5783343"/>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H="1">
            <a:off x="11555639" y="3635512"/>
            <a:ext cx="103695" cy="452487"/>
          </a:xfrm>
          <a:prstGeom prst="line">
            <a:avLst/>
          </a:prstGeom>
          <a:ln w="38100"/>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5438911" y="3085098"/>
            <a:ext cx="103695" cy="452487"/>
          </a:xfrm>
          <a:prstGeom prst="line">
            <a:avLst/>
          </a:prstGeom>
          <a:ln w="38100"/>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49955"/>
    </mc:Choice>
    <mc:Fallback xmlns="">
      <p:transition spd="slow" advTm="4995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2950" y="178212"/>
            <a:ext cx="1028727" cy="299997"/>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74026" y="271557"/>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959" y="1721891"/>
            <a:ext cx="1636497" cy="1975083"/>
          </a:xfrm>
          <a:prstGeom prst="rect">
            <a:avLst/>
          </a:prstGeom>
        </p:spPr>
      </p:pic>
      <p:pic>
        <p:nvPicPr>
          <p:cNvPr id="44" name="图片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2" name="TextBox 1"/>
          <p:cNvSpPr txBox="1"/>
          <p:nvPr/>
        </p:nvSpPr>
        <p:spPr>
          <a:xfrm>
            <a:off x="4681109" y="1163909"/>
            <a:ext cx="4876800"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Dặn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dò</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99716" y="1659290"/>
            <a:ext cx="9797482" cy="2800767"/>
          </a:xfrm>
          <a:prstGeom prst="rect">
            <a:avLst/>
          </a:prstGeom>
          <a:noFill/>
        </p:spPr>
        <p:txBody>
          <a:bodyPr wrap="square" rtlCol="0">
            <a:spAutoFit/>
          </a:bodyPr>
          <a:lstStyle/>
          <a:p>
            <a:endParaRPr lang="en-US" sz="4400" dirty="0">
              <a:latin typeface="Times New Roman" panose="02020603050405020304" pitchFamily="18" charset="0"/>
              <a:cs typeface="Times New Roman" panose="02020603050405020304" pitchFamily="18" charset="0"/>
            </a:endParaRPr>
          </a:p>
          <a:p>
            <a:pPr marL="285750" indent="-285750">
              <a:buFontTx/>
              <a:buChar char="-"/>
            </a:pP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SGK</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a:t>
            </a:r>
          </a:p>
          <a:p>
            <a:endParaRPr lang="en-US" sz="4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67593862"/>
      </p:ext>
    </p:extLst>
  </p:cSld>
  <p:clrMapOvr>
    <a:masterClrMapping/>
  </p:clrMapOvr>
  <mc:AlternateContent xmlns:mc="http://schemas.openxmlformats.org/markup-compatibility/2006" xmlns:p14="http://schemas.microsoft.com/office/powerpoint/2010/main">
    <mc:Choice Requires="p14">
      <p:transition spd="slow" p14:dur="1500" advTm="15913">
        <p:split orient="vert"/>
      </p:transition>
    </mc:Choice>
    <mc:Fallback xmlns="">
      <p:transition spd="slow" advTm="1591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13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63" presetClass="path" presetSubtype="0" repeatCount="indefinite" autoRev="1" fill="hold" nodeType="withEffect">
                                  <p:stCondLst>
                                    <p:cond delay="1400"/>
                                  </p:stCondLst>
                                  <p:childTnLst>
                                    <p:animMotion origin="layout" path="M -2.08333E-6 2.22222E-6 L 0.09753 2.22222E-6 " pathEditMode="relative" rAng="0" ptsTypes="AA">
                                      <p:cBhvr>
                                        <p:cTn id="14" dur="5000" spd="-100000" fill="hold"/>
                                        <p:tgtEl>
                                          <p:spTgt spid="12"/>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7000" r="-7000"/>
          </a:stretch>
        </a:blipFill>
        <a:effectLst/>
      </p:bgPr>
    </p:bg>
    <p:spTree>
      <p:nvGrpSpPr>
        <p:cNvPr id="1" name=""/>
        <p:cNvGrpSpPr/>
        <p:nvPr/>
      </p:nvGrpSpPr>
      <p:grpSpPr>
        <a:xfrm>
          <a:off x="0" y="0"/>
          <a:ext cx="0" cy="0"/>
          <a:chOff x="0" y="0"/>
          <a:chExt cx="0" cy="0"/>
        </a:xfrm>
      </p:grpSpPr>
      <p:pic>
        <p:nvPicPr>
          <p:cNvPr id="5" name="Picture 16" descr="Chiêc ao l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786" y="2000249"/>
            <a:ext cx="8891814" cy="484389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93872" y="180056"/>
            <a:ext cx="4613856" cy="830997"/>
          </a:xfrm>
          <a:prstGeom prst="rect">
            <a:avLst/>
          </a:prstGeom>
          <a:solidFill>
            <a:srgbClr val="FFFFCC"/>
          </a:solidFill>
        </p:spPr>
        <p:txBody>
          <a:bodyPr wrap="square" rtlCol="0">
            <a:spAutoFit/>
          </a:bodyPr>
          <a:lstStyle/>
          <a:p>
            <a:pPr algn="ctr" eaLnBrk="0" fontAlgn="base" hangingPunct="0">
              <a:spcBef>
                <a:spcPct val="0"/>
              </a:spcBef>
              <a:spcAft>
                <a:spcPct val="0"/>
              </a:spcAft>
            </a:pPr>
            <a:r>
              <a:rPr lang="en-US" sz="2400" b="1" dirty="0" err="1">
                <a:solidFill>
                  <a:srgbClr val="3333FF"/>
                </a:solidFill>
                <a:latin typeface="Times New Roman" pitchFamily="18" charset="0"/>
                <a:cs typeface="Times New Roman" pitchFamily="18" charset="0"/>
              </a:rPr>
              <a:t>Kể</a:t>
            </a:r>
            <a:r>
              <a:rPr lang="en-US" sz="2400" b="1" dirty="0">
                <a:solidFill>
                  <a:srgbClr val="3333FF"/>
                </a:solidFill>
                <a:latin typeface="Times New Roman" pitchFamily="18" charset="0"/>
                <a:cs typeface="Times New Roman" pitchFamily="18" charset="0"/>
              </a:rPr>
              <a:t> </a:t>
            </a:r>
            <a:r>
              <a:rPr lang="en-US" sz="2400" b="1" dirty="0" err="1">
                <a:solidFill>
                  <a:srgbClr val="3333FF"/>
                </a:solidFill>
                <a:latin typeface="Times New Roman" pitchFamily="18" charset="0"/>
                <a:cs typeface="Times New Roman" pitchFamily="18" charset="0"/>
              </a:rPr>
              <a:t>chuyện</a:t>
            </a:r>
            <a:endParaRPr lang="en-US" sz="2400" b="1" dirty="0">
              <a:solidFill>
                <a:srgbClr val="3333FF"/>
              </a:solidFill>
              <a:latin typeface="Times New Roman" pitchFamily="18" charset="0"/>
              <a:cs typeface="Times New Roman" pitchFamily="18" charset="0"/>
            </a:endParaRPr>
          </a:p>
          <a:p>
            <a:pPr algn="ctr" eaLnBrk="0" fontAlgn="base" hangingPunct="0">
              <a:spcBef>
                <a:spcPct val="0"/>
              </a:spcBef>
              <a:spcAft>
                <a:spcPct val="0"/>
              </a:spcAft>
            </a:pPr>
            <a:r>
              <a:rPr lang="en-US" sz="2400" b="1" dirty="0" err="1">
                <a:solidFill>
                  <a:srgbClr val="FF0000"/>
                </a:solidFill>
                <a:latin typeface="Times New Roman" pitchFamily="18" charset="0"/>
                <a:cs typeface="Times New Roman" pitchFamily="18" charset="0"/>
              </a:rPr>
              <a:t>Chiếc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len</a:t>
            </a:r>
            <a:endParaRPr lang="en-US" sz="2400" b="1" dirty="0">
              <a:solidFill>
                <a:srgbClr val="FF000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6096000"/>
            <a:ext cx="609600" cy="609600"/>
          </a:xfrm>
          <a:prstGeom prst="rect">
            <a:avLst/>
          </a:prstGeom>
        </p:spPr>
      </p:pic>
      <p:sp>
        <p:nvSpPr>
          <p:cNvPr id="7" name="Hộp Văn bản 6">
            <a:extLst>
              <a:ext uri="{FF2B5EF4-FFF2-40B4-BE49-F238E27FC236}">
                <a16:creationId xmlns:a16="http://schemas.microsoft.com/office/drawing/2014/main" id="{3959DCDA-5325-A242-B0F7-C567E4EE5A25}"/>
              </a:ext>
            </a:extLst>
          </p:cNvPr>
          <p:cNvSpPr txBox="1"/>
          <p:nvPr/>
        </p:nvSpPr>
        <p:spPr>
          <a:xfrm>
            <a:off x="3478893" y="920875"/>
            <a:ext cx="6145893" cy="1077218"/>
          </a:xfrm>
          <a:prstGeom prst="rect">
            <a:avLst/>
          </a:prstGeom>
          <a:noFill/>
        </p:spPr>
        <p:txBody>
          <a:bodyPr wrap="square">
            <a:spAutoFit/>
          </a:bodyPr>
          <a:lstStyle/>
          <a:p>
            <a:pPr algn="ctr"/>
            <a:r>
              <a:rPr lang="vi-VN" sz="3200" b="1" dirty="0">
                <a:latin typeface="+mj-lt"/>
              </a:rPr>
              <a:t>Kể lại chuyện theo lời của Lan</a:t>
            </a:r>
          </a:p>
          <a:p>
            <a:pPr algn="ctr"/>
            <a:r>
              <a:rPr lang="vi-VN" sz="3200" b="1" dirty="0">
                <a:latin typeface="+mj-lt"/>
              </a:rPr>
              <a:t>Kể theo gợi ý </a:t>
            </a:r>
          </a:p>
        </p:txBody>
      </p:sp>
    </p:spTree>
    <p:custDataLst>
      <p:tags r:id="rId1"/>
    </p:custDataLst>
    <p:extLst>
      <p:ext uri="{BB962C8B-B14F-4D97-AF65-F5344CB8AC3E}">
        <p14:creationId xmlns:p14="http://schemas.microsoft.com/office/powerpoint/2010/main" val="2516572016"/>
      </p:ext>
    </p:extLst>
  </p:cSld>
  <p:clrMapOvr>
    <a:masterClrMapping/>
  </p:clrMapOvr>
  <mc:AlternateContent xmlns:mc="http://schemas.openxmlformats.org/markup-compatibility/2006" xmlns:p14="http://schemas.microsoft.com/office/powerpoint/2010/main">
    <mc:Choice Requires="p14">
      <p:transition spd="slow" p14:dur="2000" advTm="4823"/>
    </mc:Choice>
    <mc:Fallback xmlns="">
      <p:transition spd="slow" advTm="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543175" y="885825"/>
            <a:ext cx="7886700" cy="2677656"/>
          </a:xfrm>
          <a:prstGeom prst="rect">
            <a:avLst/>
          </a:prstGeom>
          <a:noFill/>
        </p:spPr>
        <p:txBody>
          <a:bodyPr wrap="square" rtlCol="0">
            <a:spAutoFit/>
          </a:bodyPr>
          <a:lstStyle/>
          <a:p>
            <a:pPr marL="514350" indent="-514350">
              <a:buAutoNum type="alphaLcParenR"/>
            </a:pPr>
            <a:r>
              <a:rPr lang="en-US" sz="3600" b="1" dirty="0" err="1">
                <a:solidFill>
                  <a:srgbClr val="0000FF"/>
                </a:solidFill>
                <a:latin typeface="Times New Roman" pitchFamily="18" charset="0"/>
                <a:cs typeface="Times New Roman" pitchFamily="18" charset="0"/>
              </a:rPr>
              <a:t>Đoạn</a:t>
            </a:r>
            <a:r>
              <a:rPr lang="en-US" sz="3600" b="1" dirty="0">
                <a:solidFill>
                  <a:srgbClr val="0000FF"/>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Chiếc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endParaRPr lang="vi-VN" sz="3600" b="1" dirty="0">
              <a:solidFill>
                <a:srgbClr val="FF0000"/>
              </a:solidFill>
              <a:latin typeface="Times New Roman" pitchFamily="18" charset="0"/>
              <a:cs typeface="Times New Roman" pitchFamily="18" charset="0"/>
            </a:endParaRPr>
          </a:p>
          <a:p>
            <a:endParaRPr lang="en-US" sz="3600" b="1" dirty="0">
              <a:solidFill>
                <a:srgbClr val="FF0000"/>
              </a:solidFill>
              <a:latin typeface="Times New Roman" pitchFamily="18" charset="0"/>
              <a:cs typeface="Times New Roman" pitchFamily="18" charset="0"/>
            </a:endParaRPr>
          </a:p>
          <a:p>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Mùa</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đông</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năm</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ấy</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lạnh</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thế</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nào</a:t>
            </a:r>
            <a:r>
              <a:rPr lang="en-US" sz="3200" b="1" dirty="0">
                <a:solidFill>
                  <a:srgbClr val="006600"/>
                </a:solidFill>
                <a:latin typeface="Times New Roman" pitchFamily="18" charset="0"/>
                <a:cs typeface="Times New Roman" pitchFamily="18" charset="0"/>
              </a:rPr>
              <a:t>?</a:t>
            </a:r>
          </a:p>
          <a:p>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Áo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len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của</a:t>
            </a:r>
            <a:r>
              <a:rPr lang="en-US" sz="3200" b="1" dirty="0">
                <a:solidFill>
                  <a:srgbClr val="006600"/>
                </a:solidFill>
                <a:latin typeface="Times New Roman" pitchFamily="18" charset="0"/>
                <a:cs typeface="Times New Roman" pitchFamily="18" charset="0"/>
              </a:rPr>
              <a:t> </a:t>
            </a:r>
            <a:r>
              <a:rPr lang="vi-VN" sz="3200" b="1" dirty="0">
                <a:solidFill>
                  <a:srgbClr val="006600"/>
                </a:solidFill>
                <a:latin typeface="Times New Roman" pitchFamily="18" charset="0"/>
                <a:cs typeface="Times New Roman" pitchFamily="18" charset="0"/>
              </a:rPr>
              <a:t>bạn </a:t>
            </a:r>
            <a:r>
              <a:rPr lang="en-US" sz="3200" b="1" dirty="0" err="1">
                <a:solidFill>
                  <a:srgbClr val="006600"/>
                </a:solidFill>
                <a:latin typeface="Times New Roman" pitchFamily="18" charset="0"/>
                <a:cs typeface="Times New Roman" pitchFamily="18" charset="0"/>
              </a:rPr>
              <a:t>Hòa</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đẹp</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và</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ấm</a:t>
            </a:r>
            <a:r>
              <a:rPr lang="en-US" sz="3200" b="1" dirty="0">
                <a:solidFill>
                  <a:srgbClr val="006600"/>
                </a:solidFill>
                <a:latin typeface="Times New Roman" pitchFamily="18" charset="0"/>
                <a:cs typeface="Times New Roman" pitchFamily="18" charset="0"/>
              </a:rPr>
              <a:t> ra </a:t>
            </a:r>
            <a:r>
              <a:rPr lang="en-US" sz="3200" b="1" dirty="0" err="1">
                <a:solidFill>
                  <a:srgbClr val="006600"/>
                </a:solidFill>
                <a:latin typeface="Times New Roman" pitchFamily="18" charset="0"/>
                <a:cs typeface="Times New Roman" pitchFamily="18" charset="0"/>
              </a:rPr>
              <a:t>sao</a:t>
            </a:r>
            <a:r>
              <a:rPr lang="en-US" sz="3200" b="1" dirty="0">
                <a:solidFill>
                  <a:srgbClr val="006600"/>
                </a:solidFill>
                <a:latin typeface="Times New Roman" pitchFamily="18" charset="0"/>
                <a:cs typeface="Times New Roman" pitchFamily="18" charset="0"/>
              </a:rPr>
              <a:t>?</a:t>
            </a:r>
          </a:p>
          <a:p>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Lan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nói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gì</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với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084832991"/>
      </p:ext>
    </p:extLst>
  </p:cSld>
  <p:clrMapOvr>
    <a:masterClrMapping/>
  </p:clrMapOvr>
  <mc:AlternateContent xmlns:mc="http://schemas.openxmlformats.org/markup-compatibility/2006" xmlns:p14="http://schemas.microsoft.com/office/powerpoint/2010/main">
    <mc:Choice Requires="p14">
      <p:transition spd="slow" p14:dur="2000" advTm="19658"/>
    </mc:Choice>
    <mc:Fallback xmlns="">
      <p:transition spd="slow" advTm="196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1962151" y="981076"/>
            <a:ext cx="9744074" cy="2677656"/>
          </a:xfrm>
          <a:prstGeom prst="rect">
            <a:avLst/>
          </a:prstGeom>
          <a:noFill/>
        </p:spPr>
        <p:txBody>
          <a:bodyPr wrap="square" rtlCol="0">
            <a:spAutoFit/>
          </a:bodyPr>
          <a:lstStyle/>
          <a:p>
            <a:pPr marL="514350" indent="-514350">
              <a:buFont typeface="+mj-lt"/>
              <a:buAutoNum type="alphaLcParenR" startAt="2"/>
            </a:pPr>
            <a:r>
              <a:rPr lang="en-US" sz="3600" b="1" dirty="0" err="1">
                <a:solidFill>
                  <a:srgbClr val="0000FF"/>
                </a:solidFill>
                <a:latin typeface="Times New Roman" pitchFamily="18" charset="0"/>
                <a:cs typeface="Times New Roman" pitchFamily="18" charset="0"/>
              </a:rPr>
              <a:t>Đoạn</a:t>
            </a:r>
            <a:r>
              <a:rPr lang="en-US" sz="3600" b="1" dirty="0">
                <a:solidFill>
                  <a:srgbClr val="0000FF"/>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Dỗi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mẹ</a:t>
            </a:r>
            <a:endParaRPr lang="vi-VN" sz="3600" b="1" dirty="0">
              <a:solidFill>
                <a:srgbClr val="FF0000"/>
              </a:solidFill>
              <a:latin typeface="Times New Roman" pitchFamily="18" charset="0"/>
              <a:cs typeface="Times New Roman" pitchFamily="18" charset="0"/>
            </a:endParaRPr>
          </a:p>
          <a:p>
            <a:endParaRPr lang="en-US" sz="3600" b="1" dirty="0">
              <a:solidFill>
                <a:srgbClr val="FF0000"/>
              </a:solidFill>
              <a:latin typeface="Times New Roman" pitchFamily="18" charset="0"/>
              <a:cs typeface="Times New Roman" pitchFamily="18" charset="0"/>
            </a:endParaRPr>
          </a:p>
          <a:p>
            <a:pPr marL="457200" indent="-457200">
              <a:buFontTx/>
              <a:buChar char="-"/>
            </a:pP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nói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thế</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nào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khi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Lan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đòi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mua</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chiếc</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áo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đắt</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tiền</a:t>
            </a:r>
            <a:r>
              <a:rPr lang="en-US" sz="3200" b="1" dirty="0">
                <a:solidFill>
                  <a:srgbClr val="006600"/>
                </a:solidFill>
                <a:latin typeface="Times New Roman" pitchFamily="18" charset="0"/>
                <a:cs typeface="Times New Roman" pitchFamily="18" charset="0"/>
              </a:rPr>
              <a:t>?</a:t>
            </a:r>
          </a:p>
          <a:p>
            <a:pPr marL="457200" indent="-457200">
              <a:buFontTx/>
              <a:buChar char="-"/>
            </a:pPr>
            <a:r>
              <a:rPr lang="en-US" sz="3200" b="1" dirty="0" err="1">
                <a:solidFill>
                  <a:srgbClr val="006600"/>
                </a:solidFill>
                <a:latin typeface="Times New Roman" pitchFamily="18" charset="0"/>
                <a:cs typeface="Times New Roman" pitchFamily="18" charset="0"/>
              </a:rPr>
              <a:t>Lan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trả</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lời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ra</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sao</a:t>
            </a:r>
            <a:r>
              <a:rPr lang="en-US" sz="3200" b="1" dirty="0">
                <a:solidFill>
                  <a:srgbClr val="006600"/>
                </a:solidFill>
                <a:latin typeface="Times New Roman" pitchFamily="18" charset="0"/>
                <a:cs typeface="Times New Roman" pitchFamily="18" charset="0"/>
              </a:rPr>
              <a:t>?</a:t>
            </a:r>
          </a:p>
          <a:p>
            <a:pPr marL="457200" indent="-457200">
              <a:buFontTx/>
              <a:buChar char="-"/>
            </a:pPr>
            <a:r>
              <a:rPr lang="en-US" sz="3200" b="1" dirty="0" err="1">
                <a:solidFill>
                  <a:srgbClr val="006600"/>
                </a:solidFill>
                <a:latin typeface="Times New Roman" pitchFamily="18" charset="0"/>
                <a:cs typeface="Times New Roman" pitchFamily="18" charset="0"/>
              </a:rPr>
              <a:t>Lan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dỗi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như</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thế</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nào</a:t>
            </a:r>
            <a:r>
              <a:rPr lang="en-US" sz="3200" b="1" dirty="0">
                <a:solidFill>
                  <a:srgbClr val="00660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578665395"/>
      </p:ext>
    </p:extLst>
  </p:cSld>
  <p:clrMapOvr>
    <a:masterClrMapping/>
  </p:clrMapOvr>
  <mc:AlternateContent xmlns:mc="http://schemas.openxmlformats.org/markup-compatibility/2006" xmlns:p14="http://schemas.microsoft.com/office/powerpoint/2010/main">
    <mc:Choice Requires="p14">
      <p:transition spd="slow" p14:dur="2000" advTm="18502"/>
    </mc:Choice>
    <mc:Fallback xmlns="">
      <p:transition spd="slow" advTm="18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390775" y="981076"/>
            <a:ext cx="7410450" cy="2677656"/>
          </a:xfrm>
          <a:prstGeom prst="rect">
            <a:avLst/>
          </a:prstGeom>
          <a:noFill/>
        </p:spPr>
        <p:txBody>
          <a:bodyPr wrap="square" rtlCol="0">
            <a:spAutoFit/>
          </a:bodyPr>
          <a:lstStyle/>
          <a:p>
            <a:pPr marL="742950" indent="-742950">
              <a:buFont typeface="+mj-lt"/>
              <a:buAutoNum type="alphaLcParenR" startAt="3"/>
            </a:pPr>
            <a:r>
              <a:rPr lang="en-US" sz="3600" b="1" dirty="0" err="1">
                <a:solidFill>
                  <a:srgbClr val="0000FF"/>
                </a:solidFill>
                <a:latin typeface="Times New Roman" pitchFamily="18" charset="0"/>
                <a:cs typeface="Times New Roman" pitchFamily="18" charset="0"/>
              </a:rPr>
              <a:t>Đoạn</a:t>
            </a:r>
            <a:r>
              <a:rPr lang="en-US" sz="3600" b="1" dirty="0">
                <a:solidFill>
                  <a:srgbClr val="0000FF"/>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Nhường</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nhịn</a:t>
            </a:r>
          </a:p>
          <a:p>
            <a:endParaRPr lang="en-US" sz="3600" b="1" dirty="0">
              <a:solidFill>
                <a:srgbClr val="FF0000"/>
              </a:solidFill>
              <a:latin typeface="Times New Roman" pitchFamily="18" charset="0"/>
              <a:cs typeface="Times New Roman" pitchFamily="18" charset="0"/>
            </a:endParaRPr>
          </a:p>
          <a:p>
            <a:pPr marL="457200" indent="-457200">
              <a:buFontTx/>
              <a:buChar char="-"/>
            </a:pPr>
            <a:r>
              <a:rPr lang="en-US" sz="3200" b="1" dirty="0" err="1">
                <a:solidFill>
                  <a:srgbClr val="006600"/>
                </a:solidFill>
                <a:latin typeface="Times New Roman" pitchFamily="18" charset="0"/>
                <a:cs typeface="Times New Roman" pitchFamily="18" charset="0"/>
              </a:rPr>
              <a:t>Anh</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Tuấn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nói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gì</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với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a:t>
            </a:r>
          </a:p>
          <a:p>
            <a:pPr marL="457200" indent="-457200">
              <a:buFontTx/>
              <a:buChar char="-"/>
            </a:pP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 lo </a:t>
            </a:r>
            <a:r>
              <a:rPr lang="en-US" sz="3200" b="1" dirty="0" err="1">
                <a:solidFill>
                  <a:srgbClr val="006600"/>
                </a:solidFill>
                <a:latin typeface="Times New Roman" pitchFamily="18" charset="0"/>
                <a:cs typeface="Times New Roman" pitchFamily="18" charset="0"/>
              </a:rPr>
              <a:t>điều</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gì</a:t>
            </a:r>
            <a:r>
              <a:rPr lang="en-US" sz="3200" b="1" dirty="0">
                <a:solidFill>
                  <a:srgbClr val="006600"/>
                </a:solidFill>
                <a:latin typeface="Times New Roman" pitchFamily="18" charset="0"/>
                <a:cs typeface="Times New Roman" pitchFamily="18" charset="0"/>
              </a:rPr>
              <a:t>?</a:t>
            </a:r>
          </a:p>
          <a:p>
            <a:pPr marL="457200" indent="-457200">
              <a:buFontTx/>
              <a:buChar char="-"/>
            </a:pPr>
            <a:r>
              <a:rPr lang="en-US" sz="3200" b="1" dirty="0" err="1">
                <a:solidFill>
                  <a:srgbClr val="006600"/>
                </a:solidFill>
                <a:latin typeface="Times New Roman" pitchFamily="18" charset="0"/>
                <a:cs typeface="Times New Roman" pitchFamily="18" charset="0"/>
              </a:rPr>
              <a:t>Anh</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Tuấn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nói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thế</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nào</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để</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yên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lòng</a:t>
            </a:r>
            <a:r>
              <a:rPr lang="en-US" sz="3200" b="1" dirty="0">
                <a:solidFill>
                  <a:srgbClr val="00660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578596587"/>
      </p:ext>
    </p:extLst>
  </p:cSld>
  <p:clrMapOvr>
    <a:masterClrMapping/>
  </p:clrMapOvr>
  <mc:AlternateContent xmlns:mc="http://schemas.openxmlformats.org/markup-compatibility/2006" xmlns:p14="http://schemas.microsoft.com/office/powerpoint/2010/main">
    <mc:Choice Requires="p14">
      <p:transition spd="slow" p14:dur="2000" advTm="15700"/>
    </mc:Choice>
    <mc:Fallback xmlns="">
      <p:transition spd="slow" advTm="15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n Tay Mẹ - Nhạc Thiếu Nhi Cho Bé - Nhạc Thiếu Nhi Hay Nhất Mới Nhất 2017">
            <a:hlinkClick r:id="" action="ppaction://media"/>
          </p:cNvPr>
          <p:cNvPicPr>
            <a:picLocks noChangeAspect="1"/>
          </p:cNvPicPr>
          <p:nvPr>
            <a:videoFile r:link="rId1"/>
            <p:extLst>
              <p:ext uri="{DAA4B4D4-6D71-4841-9C94-3DE7FCFB9230}">
                <p14:media xmlns:p14="http://schemas.microsoft.com/office/powerpoint/2010/main" r:embed="rId2">
                  <p14:trim st="12940" end="54089"/>
                </p14:media>
              </p:ext>
            </p:extLst>
          </p:nvPr>
        </p:nvPicPr>
        <p:blipFill>
          <a:blip r:embed="rId4"/>
          <a:stretch>
            <a:fillRect/>
          </a:stretch>
        </p:blipFill>
        <p:spPr>
          <a:xfrm>
            <a:off x="1" y="-104503"/>
            <a:ext cx="12192000" cy="6962503"/>
          </a:xfrm>
          <a:prstGeom prst="rect">
            <a:avLst/>
          </a:prstGeom>
        </p:spPr>
      </p:pic>
    </p:spTree>
    <p:extLst>
      <p:ext uri="{BB962C8B-B14F-4D97-AF65-F5344CB8AC3E}">
        <p14:creationId xmlns:p14="http://schemas.microsoft.com/office/powerpoint/2010/main" val="578359574"/>
      </p:ext>
    </p:extLst>
  </p:cSld>
  <p:clrMapOvr>
    <a:masterClrMapping/>
  </p:clrMapOvr>
  <mc:AlternateContent xmlns:mc="http://schemas.openxmlformats.org/markup-compatibility/2006" xmlns:p14="http://schemas.microsoft.com/office/powerpoint/2010/main">
    <mc:Choice Requires="p14">
      <p:transition spd="slow" p14:dur="2000" advTm="2562"/>
    </mc:Choice>
    <mc:Fallback xmlns="">
      <p:transition spd="slow" advTm="256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1971675" y="1305342"/>
            <a:ext cx="8839200" cy="2185214"/>
          </a:xfrm>
          <a:prstGeom prst="rect">
            <a:avLst/>
          </a:prstGeom>
          <a:noFill/>
        </p:spPr>
        <p:txBody>
          <a:bodyPr wrap="square" rtlCol="0">
            <a:spAutoFit/>
          </a:bodyPr>
          <a:lstStyle/>
          <a:p>
            <a:pPr marL="742950" indent="-742950">
              <a:buFont typeface="+mj-lt"/>
              <a:buAutoNum type="alphaLcParenR" startAt="4"/>
            </a:pPr>
            <a:r>
              <a:rPr lang="en-US" sz="3600" b="1" dirty="0" err="1">
                <a:solidFill>
                  <a:srgbClr val="0000FF"/>
                </a:solidFill>
                <a:latin typeface="Times New Roman" pitchFamily="18" charset="0"/>
                <a:cs typeface="Times New Roman" pitchFamily="18" charset="0"/>
              </a:rPr>
              <a:t>Đoạn</a:t>
            </a:r>
            <a:r>
              <a:rPr lang="en-US" sz="3600" b="1" dirty="0">
                <a:solidFill>
                  <a:srgbClr val="0000FF"/>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hận</a:t>
            </a:r>
            <a:endParaRPr lang="vi-VN" sz="3600" b="1" dirty="0">
              <a:solidFill>
                <a:srgbClr val="FF0000"/>
              </a:solidFill>
              <a:latin typeface="Times New Roman" pitchFamily="18" charset="0"/>
              <a:cs typeface="Times New Roman" pitchFamily="18" charset="0"/>
            </a:endParaRPr>
          </a:p>
          <a:p>
            <a:endParaRPr lang="en-US" sz="3600" b="1" dirty="0">
              <a:solidFill>
                <a:srgbClr val="FF0000"/>
              </a:solidFill>
              <a:latin typeface="Times New Roman" pitchFamily="18" charset="0"/>
              <a:cs typeface="Times New Roman" pitchFamily="18" charset="0"/>
            </a:endParaRPr>
          </a:p>
          <a:p>
            <a:pPr marL="457200" indent="-457200">
              <a:buFontTx/>
              <a:buChar char="-"/>
            </a:pPr>
            <a:r>
              <a:rPr lang="en-US" sz="3200" b="1" dirty="0" err="1">
                <a:solidFill>
                  <a:srgbClr val="006600"/>
                </a:solidFill>
                <a:latin typeface="Times New Roman" pitchFamily="18" charset="0"/>
                <a:cs typeface="Times New Roman" pitchFamily="18" charset="0"/>
              </a:rPr>
              <a:t>Vì</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sao</a:t>
            </a:r>
            <a:r>
              <a:rPr lang="en-US" sz="3200" b="1" dirty="0">
                <a:solidFill>
                  <a:srgbClr val="006600"/>
                </a:solidFill>
                <a:latin typeface="Times New Roman" pitchFamily="18" charset="0"/>
                <a:cs typeface="Times New Roman" pitchFamily="18" charset="0"/>
              </a:rPr>
              <a:t> Lan </a:t>
            </a:r>
            <a:r>
              <a:rPr lang="en-US" sz="3200" b="1" dirty="0" err="1">
                <a:solidFill>
                  <a:srgbClr val="006600"/>
                </a:solidFill>
                <a:latin typeface="Times New Roman" pitchFamily="18" charset="0"/>
                <a:cs typeface="Times New Roman" pitchFamily="18" charset="0"/>
              </a:rPr>
              <a:t>ân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hận</a:t>
            </a:r>
            <a:r>
              <a:rPr lang="en-US" sz="3200" b="1" dirty="0">
                <a:solidFill>
                  <a:srgbClr val="006600"/>
                </a:solidFill>
                <a:latin typeface="Times New Roman" pitchFamily="18" charset="0"/>
                <a:cs typeface="Times New Roman" pitchFamily="18" charset="0"/>
              </a:rPr>
              <a:t> </a:t>
            </a:r>
            <a:r>
              <a:rPr lang="vi-VN" sz="3200" b="1" dirty="0">
                <a:solidFill>
                  <a:srgbClr val="006600"/>
                </a:solidFill>
                <a:latin typeface="Times New Roman" pitchFamily="18" charset="0"/>
                <a:cs typeface="Times New Roman" pitchFamily="18" charset="0"/>
              </a:rPr>
              <a:t>sau </a:t>
            </a:r>
            <a:r>
              <a:rPr lang="en-US" sz="3200" b="1" dirty="0" err="1">
                <a:solidFill>
                  <a:srgbClr val="006600"/>
                </a:solidFill>
                <a:latin typeface="Times New Roman" pitchFamily="18" charset="0"/>
                <a:cs typeface="Times New Roman" pitchFamily="18" charset="0"/>
              </a:rPr>
              <a:t>khi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nghe</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câu</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chuyện</a:t>
            </a:r>
            <a:r>
              <a:rPr lang="en-US" sz="3200" b="1" dirty="0">
                <a:solidFill>
                  <a:srgbClr val="006600"/>
                </a:solidFill>
                <a:latin typeface="Times New Roman" pitchFamily="18" charset="0"/>
                <a:cs typeface="Times New Roman" pitchFamily="18" charset="0"/>
              </a:rPr>
              <a:t>?</a:t>
            </a:r>
          </a:p>
          <a:p>
            <a:pPr marL="457200" indent="-457200">
              <a:buFontTx/>
              <a:buChar char="-"/>
            </a:pPr>
            <a:r>
              <a:rPr lang="en-US" sz="3200" b="1" dirty="0" err="1">
                <a:solidFill>
                  <a:srgbClr val="006600"/>
                </a:solidFill>
                <a:latin typeface="Times New Roman" pitchFamily="18" charset="0"/>
                <a:cs typeface="Times New Roman" pitchFamily="18" charset="0"/>
              </a:rPr>
              <a:t>Lan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muốn</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nói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với</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mẹ</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điều</a:t>
            </a:r>
            <a:r>
              <a:rPr lang="en-US" sz="3200" b="1" dirty="0">
                <a:solidFill>
                  <a:srgbClr val="006600"/>
                </a:solidFill>
                <a:latin typeface="Times New Roman" pitchFamily="18" charset="0"/>
                <a:cs typeface="Times New Roman" pitchFamily="18" charset="0"/>
              </a:rPr>
              <a:t> </a:t>
            </a:r>
            <a:r>
              <a:rPr lang="en-US" sz="3200" b="1" dirty="0" err="1">
                <a:solidFill>
                  <a:srgbClr val="006600"/>
                </a:solidFill>
                <a:latin typeface="Times New Roman" pitchFamily="18" charset="0"/>
                <a:cs typeface="Times New Roman" pitchFamily="18" charset="0"/>
              </a:rPr>
              <a:t>gì</a:t>
            </a:r>
            <a:r>
              <a:rPr lang="en-US" sz="3200" b="1" dirty="0">
                <a:solidFill>
                  <a:srgbClr val="00660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650753507"/>
      </p:ext>
    </p:extLst>
  </p:cSld>
  <p:clrMapOvr>
    <a:masterClrMapping/>
  </p:clrMapOvr>
  <mc:AlternateContent xmlns:mc="http://schemas.openxmlformats.org/markup-compatibility/2006" xmlns:p14="http://schemas.microsoft.com/office/powerpoint/2010/main">
    <mc:Choice Requires="p14">
      <p:transition spd="slow" p14:dur="2000" advTm="13486"/>
    </mc:Choice>
    <mc:Fallback xmlns="">
      <p:transition spd="slow" advTm="13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4" name="TextBox 3"/>
          <p:cNvSpPr txBox="1"/>
          <p:nvPr/>
        </p:nvSpPr>
        <p:spPr>
          <a:xfrm>
            <a:off x="2695575" y="679226"/>
            <a:ext cx="7620000" cy="830997"/>
          </a:xfrm>
          <a:prstGeom prst="rect">
            <a:avLst/>
          </a:prstGeom>
          <a:noFill/>
        </p:spPr>
        <p:txBody>
          <a:bodyPr wrap="square" rtlCol="0">
            <a:spAutoFit/>
          </a:bodyPr>
          <a:lstStyle/>
          <a:p>
            <a:r>
              <a:rPr lang="en-US" sz="4800" b="1" dirty="0" err="1">
                <a:solidFill>
                  <a:srgbClr val="FF0066"/>
                </a:solidFill>
                <a:latin typeface="Times New Roman" pitchFamily="18" charset="0"/>
                <a:cs typeface="Times New Roman" pitchFamily="18" charset="0"/>
              </a:rPr>
              <a:t>Chúc</a:t>
            </a:r>
            <a:r>
              <a:rPr lang="en-US" sz="4800" b="1" dirty="0">
                <a:solidFill>
                  <a:srgbClr val="FF0066"/>
                </a:solidFill>
                <a:latin typeface="Times New Roman" pitchFamily="18" charset="0"/>
                <a:cs typeface="Times New Roman" pitchFamily="18" charset="0"/>
              </a:rPr>
              <a:t> </a:t>
            </a:r>
            <a:r>
              <a:rPr lang="en-US" sz="4800" b="1" dirty="0" err="1">
                <a:solidFill>
                  <a:srgbClr val="FF0066"/>
                </a:solidFill>
                <a:latin typeface="Times New Roman" pitchFamily="18" charset="0"/>
                <a:cs typeface="Times New Roman" pitchFamily="18" charset="0"/>
              </a:rPr>
              <a:t>các</a:t>
            </a:r>
            <a:r>
              <a:rPr lang="en-US" sz="4800" b="1" dirty="0">
                <a:solidFill>
                  <a:srgbClr val="FF0066"/>
                </a:solidFill>
                <a:latin typeface="Times New Roman" pitchFamily="18" charset="0"/>
                <a:cs typeface="Times New Roman" pitchFamily="18" charset="0"/>
              </a:rPr>
              <a:t> </a:t>
            </a:r>
            <a:r>
              <a:rPr lang="en-US" sz="4800" b="1" dirty="0" err="1">
                <a:solidFill>
                  <a:srgbClr val="FF0066"/>
                </a:solidFill>
                <a:latin typeface="Times New Roman" pitchFamily="18" charset="0"/>
                <a:cs typeface="Times New Roman" pitchFamily="18" charset="0"/>
              </a:rPr>
              <a:t>em</a:t>
            </a:r>
            <a:r>
              <a:rPr lang="en-US" sz="4800" b="1" dirty="0">
                <a:solidFill>
                  <a:srgbClr val="FF0066"/>
                </a:solidFill>
                <a:latin typeface="Times New Roman" pitchFamily="18" charset="0"/>
                <a:cs typeface="Times New Roman" pitchFamily="18" charset="0"/>
              </a:rPr>
              <a:t> </a:t>
            </a:r>
            <a:r>
              <a:rPr lang="en-US" sz="4800" b="1" dirty="0" err="1">
                <a:solidFill>
                  <a:srgbClr val="FF0066"/>
                </a:solidFill>
                <a:latin typeface="Times New Roman" pitchFamily="18" charset="0"/>
                <a:cs typeface="Times New Roman" pitchFamily="18" charset="0"/>
              </a:rPr>
              <a:t>học</a:t>
            </a:r>
            <a:r>
              <a:rPr lang="en-US" sz="4800" b="1" dirty="0">
                <a:solidFill>
                  <a:srgbClr val="FF0066"/>
                </a:solidFill>
                <a:latin typeface="Times New Roman" pitchFamily="18" charset="0"/>
                <a:cs typeface="Times New Roman" pitchFamily="18" charset="0"/>
              </a:rPr>
              <a:t> </a:t>
            </a:r>
            <a:r>
              <a:rPr lang="en-US" sz="4800" b="1" dirty="0" err="1">
                <a:solidFill>
                  <a:srgbClr val="FF0066"/>
                </a:solidFill>
                <a:latin typeface="Times New Roman" pitchFamily="18" charset="0"/>
                <a:cs typeface="Times New Roman" pitchFamily="18" charset="0"/>
              </a:rPr>
              <a:t>tốt</a:t>
            </a:r>
            <a:r>
              <a:rPr lang="en-US" sz="4800" b="1" dirty="0">
                <a:solidFill>
                  <a:srgbClr val="FF0066"/>
                </a:solidFill>
                <a:latin typeface="Times New Roman" pitchFamily="18" charset="0"/>
                <a:cs typeface="Times New Roman" pitchFamily="18" charset="0"/>
              </a:rPr>
              <a:t> </a:t>
            </a:r>
            <a:r>
              <a:rPr lang="en-US" sz="4800" b="1" dirty="0" err="1">
                <a:solidFill>
                  <a:srgbClr val="FF0066"/>
                </a:solidFill>
                <a:latin typeface="Times New Roman" pitchFamily="18" charset="0"/>
                <a:cs typeface="Times New Roman" pitchFamily="18" charset="0"/>
              </a:rPr>
              <a:t>nhé</a:t>
            </a:r>
            <a:r>
              <a:rPr lang="en-US" sz="4800" b="1" dirty="0">
                <a:solidFill>
                  <a:srgbClr val="FF0066"/>
                </a:solidFill>
                <a:latin typeface="Times New Roman" pitchFamily="18" charset="0"/>
                <a:cs typeface="Times New Roman" pitchFamily="18" charset="0"/>
              </a:rPr>
              <a:t>!</a:t>
            </a:r>
          </a:p>
        </p:txBody>
      </p:sp>
      <p:sp>
        <p:nvSpPr>
          <p:cNvPr id="5" name="Hộp Văn bản 4">
            <a:extLst>
              <a:ext uri="{FF2B5EF4-FFF2-40B4-BE49-F238E27FC236}">
                <a16:creationId xmlns:a16="http://schemas.microsoft.com/office/drawing/2014/main" id="{8C7F0CC6-C528-0444-BC87-2A1D9F96F8CF}"/>
              </a:ext>
            </a:extLst>
          </p:cNvPr>
          <p:cNvSpPr txBox="1"/>
          <p:nvPr/>
        </p:nvSpPr>
        <p:spPr>
          <a:xfrm>
            <a:off x="4427311" y="1711192"/>
            <a:ext cx="6096000" cy="1569660"/>
          </a:xfrm>
          <a:prstGeom prst="rect">
            <a:avLst/>
          </a:prstGeom>
          <a:noFill/>
        </p:spPr>
        <p:txBody>
          <a:bodyPr wrap="square">
            <a:spAutoFit/>
          </a:bodyPr>
          <a:lstStyle/>
          <a:p>
            <a:r>
              <a:rPr lang="vi-VN" sz="3200" dirty="0"/>
              <a:t>Em đọc lại và tập kể </a:t>
            </a:r>
            <a:r>
              <a:rPr lang="vi-VN" sz="3200"/>
              <a:t>lại bài.</a:t>
            </a:r>
            <a:endParaRPr lang="vi-VN" sz="3200" dirty="0"/>
          </a:p>
          <a:p>
            <a:r>
              <a:rPr lang="vi-VN" sz="3200" dirty="0"/>
              <a:t>Chuẩn bị bài tuần 5 </a:t>
            </a:r>
          </a:p>
          <a:p>
            <a:r>
              <a:rPr lang="vi-VN" sz="3200" b="1" dirty="0"/>
              <a:t> </a:t>
            </a:r>
            <a:endParaRPr lang="vi-VN" sz="3200" dirty="0"/>
          </a:p>
        </p:txBody>
      </p:sp>
    </p:spTree>
    <p:custDataLst>
      <p:tags r:id="rId1"/>
    </p:custDataLst>
    <p:extLst>
      <p:ext uri="{BB962C8B-B14F-4D97-AF65-F5344CB8AC3E}">
        <p14:creationId xmlns:p14="http://schemas.microsoft.com/office/powerpoint/2010/main" val="2913487557"/>
      </p:ext>
    </p:extLst>
  </p:cSld>
  <p:clrMapOvr>
    <a:masterClrMapping/>
  </p:clrMapOvr>
  <mc:AlternateContent xmlns:mc="http://schemas.openxmlformats.org/markup-compatibility/2006" xmlns:p14="http://schemas.microsoft.com/office/powerpoint/2010/main">
    <mc:Choice Requires="p14">
      <p:transition spd="slow" p14:dur="2000" advTm="30887"/>
    </mc:Choice>
    <mc:Fallback xmlns="">
      <p:transition spd="slow" advTm="308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3000" fill="hold" grpId="0" nodeType="clickEffect">
                                  <p:stCondLst>
                                    <p:cond delay="0"/>
                                  </p:stCondLst>
                                  <p:iterate type="lt">
                                    <p:tmPct val="10000"/>
                                  </p:iterate>
                                  <p:childTnLst>
                                    <p:animMotion origin="layout" path="M 0 1.11111E-6 L 0.13333 -0.12708 " pathEditMode="relative" rAng="0" ptsTypes="AA">
                                      <p:cBhvr>
                                        <p:cTn id="6" dur="1500" accel="50000" decel="50000" autoRev="1" fill="hold">
                                          <p:stCondLst>
                                            <p:cond delay="0"/>
                                          </p:stCondLst>
                                        </p:cTn>
                                        <p:tgtEl>
                                          <p:spTgt spid="4"/>
                                        </p:tgtEl>
                                        <p:attrNameLst>
                                          <p:attrName>ppt_x</p:attrName>
                                          <p:attrName>ppt_y</p:attrName>
                                        </p:attrNameLst>
                                      </p:cBhvr>
                                      <p:rCtr x="6667" y="-6366"/>
                                    </p:animMotion>
                                    <p:animRot by="1500000">
                                      <p:cBhvr>
                                        <p:cTn id="7" dur="750" fill="hold">
                                          <p:stCondLst>
                                            <p:cond delay="0"/>
                                          </p:stCondLst>
                                        </p:cTn>
                                        <p:tgtEl>
                                          <p:spTgt spid="4"/>
                                        </p:tgtEl>
                                        <p:attrNameLst>
                                          <p:attrName>r</p:attrName>
                                        </p:attrNameLst>
                                      </p:cBhvr>
                                    </p:animRot>
                                    <p:animRot by="-1500000">
                                      <p:cBhvr>
                                        <p:cTn id="8" dur="750" fill="hold">
                                          <p:stCondLst>
                                            <p:cond delay="750"/>
                                          </p:stCondLst>
                                        </p:cTn>
                                        <p:tgtEl>
                                          <p:spTgt spid="4"/>
                                        </p:tgtEl>
                                        <p:attrNameLst>
                                          <p:attrName>r</p:attrName>
                                        </p:attrNameLst>
                                      </p:cBhvr>
                                    </p:animRot>
                                    <p:animRot by="-1500000">
                                      <p:cBhvr>
                                        <p:cTn id="9" dur="750" fill="hold">
                                          <p:stCondLst>
                                            <p:cond delay="1500"/>
                                          </p:stCondLst>
                                        </p:cTn>
                                        <p:tgtEl>
                                          <p:spTgt spid="4"/>
                                        </p:tgtEl>
                                        <p:attrNameLst>
                                          <p:attrName>r</p:attrName>
                                        </p:attrNameLst>
                                      </p:cBhvr>
                                    </p:animRot>
                                    <p:animRot by="1500000">
                                      <p:cBhvr>
                                        <p:cTn id="10" dur="750" fill="hold">
                                          <p:stCondLst>
                                            <p:cond delay="22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 Box 3"/>
          <p:cNvSpPr txBox="1"/>
          <p:nvPr/>
        </p:nvSpPr>
        <p:spPr>
          <a:xfrm>
            <a:off x="5057534" y="465854"/>
            <a:ext cx="2339289" cy="646331"/>
          </a:xfrm>
          <a:prstGeom prst="rect">
            <a:avLst/>
          </a:prstGeom>
          <a:noFill/>
        </p:spPr>
        <p:txBody>
          <a:bodyPr wrap="square" rtlCol="0">
            <a:spAutoFit/>
          </a:bodyPr>
          <a:lstStyle/>
          <a:p>
            <a:r>
              <a:rPr lang="en-US" sz="3600" b="1" u="sng" dirty="0" err="1">
                <a:latin typeface="Times New Roman" panose="02020603050405020304" charset="0"/>
                <a:cs typeface="Times New Roman" panose="02020603050405020304" charset="0"/>
              </a:rPr>
              <a:t>Tập</a:t>
            </a:r>
            <a:r>
              <a:rPr lang="en-US" sz="3600" b="1" u="sng" dirty="0">
                <a:latin typeface="Times New Roman" panose="02020603050405020304" charset="0"/>
                <a:cs typeface="Times New Roman" panose="02020603050405020304" charset="0"/>
              </a:rPr>
              <a:t> </a:t>
            </a:r>
            <a:r>
              <a:rPr lang="en-US" sz="3600" b="1" u="sng" dirty="0" err="1">
                <a:latin typeface="Times New Roman" panose="02020603050405020304" charset="0"/>
                <a:cs typeface="Times New Roman" panose="02020603050405020304" charset="0"/>
              </a:rPr>
              <a:t>đọc</a:t>
            </a:r>
            <a:r>
              <a:rPr lang="vi-VN" sz="3600" b="1" u="sng" dirty="0">
                <a:latin typeface="Times New Roman" panose="02020603050405020304" charset="0"/>
                <a:cs typeface="Times New Roman" panose="02020603050405020304" charset="0"/>
              </a:rPr>
              <a:t> </a:t>
            </a:r>
            <a:endParaRPr lang="en-US" sz="3600" b="1" u="sng" dirty="0">
              <a:latin typeface="Times New Roman" panose="02020603050405020304" charset="0"/>
              <a:cs typeface="Times New Roman" panose="02020603050405020304" charset="0"/>
            </a:endParaRPr>
          </a:p>
        </p:txBody>
      </p:sp>
      <p:sp>
        <p:nvSpPr>
          <p:cNvPr id="5" name="Text Box 4"/>
          <p:cNvSpPr txBox="1"/>
          <p:nvPr/>
        </p:nvSpPr>
        <p:spPr>
          <a:xfrm>
            <a:off x="4070220" y="1090930"/>
            <a:ext cx="5885815" cy="829945"/>
          </a:xfrm>
          <a:prstGeom prst="rect">
            <a:avLst/>
          </a:prstGeom>
          <a:noFill/>
        </p:spPr>
        <p:txBody>
          <a:bodyPr wrap="square" rtlCol="0">
            <a:spAutoFit/>
          </a:bodyPr>
          <a:lstStyle/>
          <a:p>
            <a:r>
              <a:rPr lang="en-US" sz="4800" b="1" dirty="0" err="1">
                <a:solidFill>
                  <a:srgbClr val="FF0000"/>
                </a:solidFill>
                <a:latin typeface="Times New Roman" panose="02020603050405020304" charset="0"/>
                <a:cs typeface="Times New Roman" panose="02020603050405020304" charset="0"/>
              </a:rPr>
              <a:t>Chiếc</a:t>
            </a:r>
            <a:r>
              <a:rPr lang="en-US" sz="4800" b="1" dirty="0">
                <a:solidFill>
                  <a:srgbClr val="FF0000"/>
                </a:solidFill>
                <a:latin typeface="Times New Roman" panose="02020603050405020304" charset="0"/>
                <a:cs typeface="Times New Roman" panose="02020603050405020304" charset="0"/>
              </a:rPr>
              <a:t> </a:t>
            </a:r>
            <a:r>
              <a:rPr lang="en-US" sz="4800" b="1" dirty="0" err="1">
                <a:solidFill>
                  <a:srgbClr val="FF0000"/>
                </a:solidFill>
                <a:latin typeface="Times New Roman" panose="02020603050405020304" charset="0"/>
                <a:cs typeface="Times New Roman" panose="02020603050405020304" charset="0"/>
              </a:rPr>
              <a:t>áo</a:t>
            </a:r>
            <a:r>
              <a:rPr lang="en-US" sz="4800" b="1" dirty="0">
                <a:solidFill>
                  <a:srgbClr val="FF0000"/>
                </a:solidFill>
                <a:latin typeface="Times New Roman" panose="02020603050405020304" charset="0"/>
                <a:cs typeface="Times New Roman" panose="02020603050405020304" charset="0"/>
              </a:rPr>
              <a:t> </a:t>
            </a:r>
            <a:r>
              <a:rPr lang="en-US" sz="4800" b="1" dirty="0" err="1">
                <a:solidFill>
                  <a:srgbClr val="FF0000"/>
                </a:solidFill>
                <a:latin typeface="Times New Roman" panose="02020603050405020304" charset="0"/>
                <a:cs typeface="Times New Roman" panose="02020603050405020304" charset="0"/>
              </a:rPr>
              <a:t>len</a:t>
            </a:r>
            <a:endParaRPr lang="en-US" sz="4800" b="1" dirty="0">
              <a:solidFill>
                <a:srgbClr val="FF0000"/>
              </a:solidFill>
              <a:latin typeface="Times New Roman" panose="02020603050405020304" charset="0"/>
              <a:cs typeface="Times New Roman" panose="02020603050405020304" charset="0"/>
            </a:endParaRPr>
          </a:p>
        </p:txBody>
      </p:sp>
      <p:sp>
        <p:nvSpPr>
          <p:cNvPr id="7" name="Text Box 6"/>
          <p:cNvSpPr txBox="1"/>
          <p:nvPr/>
        </p:nvSpPr>
        <p:spPr>
          <a:xfrm>
            <a:off x="5855789" y="1968146"/>
            <a:ext cx="5292725" cy="460375"/>
          </a:xfrm>
          <a:prstGeom prst="rect">
            <a:avLst/>
          </a:prstGeom>
          <a:noFill/>
        </p:spPr>
        <p:txBody>
          <a:bodyPr wrap="square" rtlCol="0">
            <a:spAutoFit/>
          </a:bodyPr>
          <a:lstStyle/>
          <a:p>
            <a:r>
              <a:rPr lang="en-US" sz="2400" i="1" dirty="0">
                <a:latin typeface="Times New Roman" panose="02020603050405020304" charset="0"/>
                <a:cs typeface="Times New Roman" panose="02020603050405020304" charset="0"/>
              </a:rPr>
              <a:t>Theo</a:t>
            </a:r>
            <a:r>
              <a:rPr lang="en-US" sz="2400" dirty="0">
                <a:latin typeface="Times New Roman" panose="02020603050405020304" charset="0"/>
                <a:cs typeface="Times New Roman" panose="02020603050405020304" charset="0"/>
              </a:rPr>
              <a:t> </a:t>
            </a:r>
            <a:r>
              <a:rPr lang="en-US" sz="2400" b="1" dirty="0">
                <a:latin typeface="Times New Roman" panose="02020603050405020304" charset="0"/>
                <a:cs typeface="Times New Roman" panose="02020603050405020304" charset="0"/>
              </a:rPr>
              <a:t>TỪ NGUYÊN THẠCH</a:t>
            </a:r>
          </a:p>
        </p:txBody>
      </p:sp>
      <p:pic>
        <p:nvPicPr>
          <p:cNvPr id="15362" name="Picture 2" descr="Lý thuyết tập đọc: chiếc áo len tiếng việt 3">
            <a:extLst>
              <a:ext uri="{FF2B5EF4-FFF2-40B4-BE49-F238E27FC236}">
                <a16:creationId xmlns:a16="http://schemas.microsoft.com/office/drawing/2014/main" id="{40B8265C-823E-4F62-9A1E-1B6B49EE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59" y="2428521"/>
            <a:ext cx="10970279" cy="4425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8159"/>
    </mc:Choice>
    <mc:Fallback xmlns="">
      <p:transition spd="slow" advTm="815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4389976"/>
            <a:ext cx="1915057" cy="2347275"/>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6984" y="523217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2950" y="178212"/>
            <a:ext cx="1028727" cy="299997"/>
          </a:xfrm>
          <a:prstGeom prst="rect">
            <a:avLst/>
          </a:prstGeom>
        </p:spPr>
      </p:pic>
      <p:pic>
        <p:nvPicPr>
          <p:cNvPr id="44" name="图片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762296" y="1573221"/>
            <a:ext cx="660654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endParaRPr lang="zh-CN" altLang="en-US" sz="10000" cap="all" dirty="0">
              <a:ln w="38100">
                <a:noFill/>
              </a:ln>
              <a:solidFill>
                <a:schemeClr val="bg1"/>
              </a:solidFill>
              <a:effectLst>
                <a:outerShdw blurRad="152400" dist="88900" dir="21540000" algn="tl">
                  <a:srgbClr val="000000">
                    <a:alpha val="78000"/>
                  </a:srgbClr>
                </a:outerShdw>
              </a:effectLst>
              <a:latin typeface="方正黑体简体" panose="03000509000000000000" pitchFamily="65" charset="-122"/>
              <a:ea typeface="方正黑体简体" panose="03000509000000000000" pitchFamily="65" charset="-122"/>
              <a:cs typeface="Arial" panose="020B0604020202020204" pitchFamily="34" charset="0"/>
              <a:sym typeface="+mn-lt"/>
            </a:endParaRPr>
          </a:p>
        </p:txBody>
      </p:sp>
      <p:sp>
        <p:nvSpPr>
          <p:cNvPr id="29" name="TextBox 28"/>
          <p:cNvSpPr txBox="1"/>
          <p:nvPr/>
        </p:nvSpPr>
        <p:spPr>
          <a:xfrm>
            <a:off x="1537843" y="3359259"/>
            <a:ext cx="7976891" cy="919401"/>
          </a:xfrm>
          <a:prstGeom prst="roundRect">
            <a:avLst/>
          </a:prstGeom>
          <a:solidFill>
            <a:srgbClr val="FF9933"/>
          </a:solidFill>
          <a:ln>
            <a:noFill/>
            <a:prstDash val="solid"/>
          </a:ln>
        </p:spPr>
        <p:txBody>
          <a:bodyPr wrap="square" rtlCol="0">
            <a:spAutoFit/>
          </a:bodyPr>
          <a:lstStyle/>
          <a:p>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537842" y="2137460"/>
            <a:ext cx="7976891" cy="919401"/>
          </a:xfrm>
          <a:prstGeom prst="roundRect">
            <a:avLst/>
          </a:prstGeom>
          <a:solidFill>
            <a:srgbClr val="FF66FF"/>
          </a:solidFill>
          <a:ln>
            <a:noFill/>
          </a:ln>
        </p:spPr>
        <p:txBody>
          <a:bodyPr wrap="square" rtlCol="0">
            <a:spAutoFit/>
          </a:bodyPr>
          <a:lstStyle/>
          <a:p>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1: </a:t>
            </a:r>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endParaRPr lang="en-US" sz="4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494670" y="4519483"/>
            <a:ext cx="8063239" cy="919401"/>
          </a:xfrm>
          <a:prstGeom prst="roundRect">
            <a:avLst/>
          </a:prstGeom>
          <a:solidFill>
            <a:srgbClr val="FFFF00"/>
          </a:solidFill>
          <a:ln>
            <a:noFill/>
          </a:ln>
        </p:spPr>
        <p:txBody>
          <a:bodyPr wrap="square" rtlCol="0">
            <a:spAutoFit/>
          </a:bodyPr>
          <a:lstStyle/>
          <a:p>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3: </a:t>
            </a:r>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endParaRPr lang="en-US" sz="4800" b="1" dirty="0">
              <a:latin typeface="Times New Roman" panose="02020603050405020304" pitchFamily="18" charset="0"/>
              <a:cs typeface="Times New Roman" panose="02020603050405020304" pitchFamily="18" charset="0"/>
            </a:endParaRPr>
          </a:p>
        </p:txBody>
      </p:sp>
      <p:sp>
        <p:nvSpPr>
          <p:cNvPr id="21" name="Text Box 3"/>
          <p:cNvSpPr txBox="1"/>
          <p:nvPr/>
        </p:nvSpPr>
        <p:spPr>
          <a:xfrm>
            <a:off x="4653365" y="105296"/>
            <a:ext cx="4861368" cy="646331"/>
          </a:xfrm>
          <a:prstGeom prst="rect">
            <a:avLst/>
          </a:prstGeom>
          <a:noFill/>
        </p:spPr>
        <p:txBody>
          <a:bodyPr wrap="square" rtlCol="0">
            <a:spAutoFit/>
          </a:bodyPr>
          <a:lstStyle/>
          <a:p>
            <a:r>
              <a:rPr lang="en-US" sz="3600" b="1" u="sng" dirty="0" err="1">
                <a:latin typeface="Times New Roman" panose="02020603050405020304" charset="0"/>
                <a:cs typeface="Times New Roman" panose="02020603050405020304" charset="0"/>
              </a:rPr>
              <a:t>Tập</a:t>
            </a:r>
            <a:r>
              <a:rPr lang="en-US" sz="3600" b="1" u="sng" dirty="0">
                <a:latin typeface="Times New Roman" panose="02020603050405020304" charset="0"/>
                <a:cs typeface="Times New Roman" panose="02020603050405020304" charset="0"/>
              </a:rPr>
              <a:t> </a:t>
            </a:r>
            <a:r>
              <a:rPr lang="en-US" sz="3600" b="1" u="sng" dirty="0" err="1">
                <a:latin typeface="Times New Roman" panose="02020603050405020304" charset="0"/>
                <a:cs typeface="Times New Roman" panose="02020603050405020304" charset="0"/>
              </a:rPr>
              <a:t>đọc</a:t>
            </a:r>
            <a:r>
              <a:rPr lang="vi-VN" sz="3600" b="1" u="sng" dirty="0">
                <a:latin typeface="Times New Roman" panose="02020603050405020304" charset="0"/>
                <a:cs typeface="Times New Roman" panose="02020603050405020304" charset="0"/>
              </a:rPr>
              <a:t> </a:t>
            </a:r>
            <a:endParaRPr lang="en-US" sz="3600" b="1" u="sng" dirty="0">
              <a:latin typeface="Times New Roman" panose="02020603050405020304" charset="0"/>
              <a:cs typeface="Times New Roman" panose="02020603050405020304" charset="0"/>
            </a:endParaRPr>
          </a:p>
        </p:txBody>
      </p:sp>
      <p:sp>
        <p:nvSpPr>
          <p:cNvPr id="22" name="Text Box 4"/>
          <p:cNvSpPr txBox="1"/>
          <p:nvPr/>
        </p:nvSpPr>
        <p:spPr>
          <a:xfrm>
            <a:off x="4141141" y="690860"/>
            <a:ext cx="5885815" cy="829945"/>
          </a:xfrm>
          <a:prstGeom prst="rect">
            <a:avLst/>
          </a:prstGeom>
          <a:noFill/>
        </p:spPr>
        <p:txBody>
          <a:bodyPr wrap="square" rtlCol="0">
            <a:spAutoFit/>
          </a:bodyPr>
          <a:lstStyle/>
          <a:p>
            <a:r>
              <a:rPr lang="en-US" sz="4800" b="1" dirty="0" err="1">
                <a:solidFill>
                  <a:srgbClr val="FF0000"/>
                </a:solidFill>
                <a:latin typeface="Times New Roman" panose="02020603050405020304" charset="0"/>
                <a:cs typeface="Times New Roman" panose="02020603050405020304" charset="0"/>
              </a:rPr>
              <a:t>Chiếc</a:t>
            </a:r>
            <a:r>
              <a:rPr lang="en-US" sz="4800" b="1" dirty="0">
                <a:solidFill>
                  <a:srgbClr val="FF0000"/>
                </a:solidFill>
                <a:latin typeface="Times New Roman" panose="02020603050405020304" charset="0"/>
                <a:cs typeface="Times New Roman" panose="02020603050405020304" charset="0"/>
              </a:rPr>
              <a:t> </a:t>
            </a:r>
            <a:r>
              <a:rPr lang="en-US" sz="4800" b="1" dirty="0" err="1">
                <a:solidFill>
                  <a:srgbClr val="FF0000"/>
                </a:solidFill>
                <a:latin typeface="Times New Roman" panose="02020603050405020304" charset="0"/>
                <a:cs typeface="Times New Roman" panose="02020603050405020304" charset="0"/>
              </a:rPr>
              <a:t>áo</a:t>
            </a:r>
            <a:r>
              <a:rPr lang="en-US" sz="4800" b="1" dirty="0">
                <a:solidFill>
                  <a:srgbClr val="FF0000"/>
                </a:solidFill>
                <a:latin typeface="Times New Roman" panose="02020603050405020304" charset="0"/>
                <a:cs typeface="Times New Roman" panose="02020603050405020304" charset="0"/>
              </a:rPr>
              <a:t> </a:t>
            </a:r>
            <a:r>
              <a:rPr lang="en-US" sz="4800" b="1" dirty="0" err="1">
                <a:solidFill>
                  <a:srgbClr val="FF0000"/>
                </a:solidFill>
                <a:latin typeface="Times New Roman" panose="02020603050405020304" charset="0"/>
                <a:cs typeface="Times New Roman" panose="02020603050405020304" charset="0"/>
              </a:rPr>
              <a:t>len</a:t>
            </a:r>
            <a:endParaRPr lang="en-US" sz="4800" b="1" dirty="0">
              <a:solidFill>
                <a:srgbClr val="FF0000"/>
              </a:solidFill>
              <a:latin typeface="Times New Roman" panose="02020603050405020304" charset="0"/>
              <a:cs typeface="Times New Roman" panose="02020603050405020304" charset="0"/>
            </a:endParaRPr>
          </a:p>
        </p:txBody>
      </p:sp>
      <p:sp>
        <p:nvSpPr>
          <p:cNvPr id="23" name="Text Box 6"/>
          <p:cNvSpPr txBox="1"/>
          <p:nvPr/>
        </p:nvSpPr>
        <p:spPr>
          <a:xfrm>
            <a:off x="5611947" y="1468028"/>
            <a:ext cx="5292725" cy="460375"/>
          </a:xfrm>
          <a:prstGeom prst="rect">
            <a:avLst/>
          </a:prstGeom>
          <a:noFill/>
        </p:spPr>
        <p:txBody>
          <a:bodyPr wrap="square" rtlCol="0">
            <a:spAutoFit/>
          </a:bodyPr>
          <a:lstStyle/>
          <a:p>
            <a:r>
              <a:rPr lang="en-US" sz="2400" i="1" dirty="0">
                <a:latin typeface="Times New Roman" panose="02020603050405020304" charset="0"/>
                <a:cs typeface="Times New Roman" panose="02020603050405020304" charset="0"/>
              </a:rPr>
              <a:t>Theo</a:t>
            </a:r>
            <a:r>
              <a:rPr lang="en-US" sz="2400" dirty="0">
                <a:latin typeface="Times New Roman" panose="02020603050405020304" charset="0"/>
                <a:cs typeface="Times New Roman" panose="02020603050405020304" charset="0"/>
              </a:rPr>
              <a:t> </a:t>
            </a:r>
            <a:r>
              <a:rPr lang="en-US" sz="2400" b="1" dirty="0">
                <a:latin typeface="Times New Roman" panose="02020603050405020304" charset="0"/>
                <a:cs typeface="Times New Roman" panose="02020603050405020304" charset="0"/>
              </a:rPr>
              <a:t>TỪ NGUYÊN THẠCH</a:t>
            </a:r>
          </a:p>
        </p:txBody>
      </p:sp>
    </p:spTree>
    <p:custDataLst>
      <p:tags r:id="rId1"/>
    </p:custDataLst>
    <p:extLst>
      <p:ext uri="{BB962C8B-B14F-4D97-AF65-F5344CB8AC3E}">
        <p14:creationId xmlns:p14="http://schemas.microsoft.com/office/powerpoint/2010/main" val="4084355811"/>
      </p:ext>
    </p:extLst>
  </p:cSld>
  <p:clrMapOvr>
    <a:masterClrMapping/>
  </p:clrMapOvr>
  <mc:AlternateContent xmlns:mc="http://schemas.openxmlformats.org/markup-compatibility/2006" xmlns:p14="http://schemas.microsoft.com/office/powerpoint/2010/main">
    <mc:Choice Requires="p14">
      <p:transition spd="slow" p14:dur="1500" advTm="11285">
        <p:split orient="vert"/>
      </p:transition>
    </mc:Choice>
    <mc:Fallback xmlns="">
      <p:transition spd="slow" advTm="112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nodePh="1">
                                  <p:stCondLst>
                                    <p:cond delay="1100"/>
                                  </p:stCondLst>
                                  <p:endCondLst>
                                    <p:cond evt="begin" delay="0">
                                      <p:tn val="5"/>
                                    </p:cond>
                                  </p:endCondLst>
                                  <p:iterate type="lt">
                                    <p:tmPct val="50000"/>
                                  </p:iterate>
                                  <p:childTnLst>
                                    <p:set>
                                      <p:cBhvr>
                                        <p:cTn id="6" dur="1" fill="hold">
                                          <p:stCondLst>
                                            <p:cond delay="0"/>
                                          </p:stCondLst>
                                        </p:cTn>
                                        <p:tgtEl>
                                          <p:spTgt spid="46">
                                            <p:txEl>
                                              <p:pRg st="0" end="0"/>
                                            </p:txEl>
                                          </p:spTgt>
                                        </p:tgtEl>
                                        <p:attrNameLst>
                                          <p:attrName>style.visibility</p:attrName>
                                        </p:attrNameLst>
                                      </p:cBhvr>
                                      <p:to>
                                        <p:strVal val="visible"/>
                                      </p:to>
                                    </p:set>
                                    <p:set>
                                      <p:cBhvr>
                                        <p:cTn id="7" dur="455" fill="hold">
                                          <p:stCondLst>
                                            <p:cond delay="0"/>
                                          </p:stCondLst>
                                        </p:cTn>
                                        <p:tgtEl>
                                          <p:spTgt spid="46">
                                            <p:txEl>
                                              <p:pRg st="0" end="0"/>
                                            </p:txEl>
                                          </p:spTgt>
                                        </p:tgtEl>
                                        <p:attrNameLst>
                                          <p:attrName>style.rotation</p:attrName>
                                        </p:attrNameLst>
                                      </p:cBhvr>
                                      <p:to>
                                        <p:strVal val="-45.0"/>
                                      </p:to>
                                    </p:set>
                                    <p:anim calcmode="lin" valueType="num">
                                      <p:cBhvr>
                                        <p:cTn id="8" dur="455" fill="hold">
                                          <p:stCondLst>
                                            <p:cond delay="455"/>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par>
                                <p:cTn id="12" presetID="10" presetClass="entr" presetSubtype="0" fill="hold" nodeType="withEffect">
                                  <p:stCondLst>
                                    <p:cond delay="130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childTnLst>
                                </p:cTn>
                              </p:par>
                              <p:par>
                                <p:cTn id="15" presetID="63" presetClass="path" presetSubtype="0" repeatCount="indefinite" autoRev="1" fill="hold" nodeType="withEffect">
                                  <p:stCondLst>
                                    <p:cond delay="1400"/>
                                  </p:stCondLst>
                                  <p:childTnLst>
                                    <p:animMotion origin="layout" path="M -2.08333E-6 2.22222E-6 L 0.09753 2.22222E-6 " pathEditMode="relative" rAng="0" ptsTypes="AA">
                                      <p:cBhvr>
                                        <p:cTn id="16" dur="5000" spd="-100000" fill="hold"/>
                                        <p:tgtEl>
                                          <p:spTgt spid="32"/>
                                        </p:tgtEl>
                                        <p:attrNameLst>
                                          <p:attrName>ppt_x</p:attrName>
                                          <p:attrName>ppt_y</p:attrName>
                                        </p:attrNameLst>
                                      </p:cBhvr>
                                      <p:rCtr x="4870" y="0"/>
                                    </p:animMotion>
                                  </p:childTnLst>
                                </p:cTn>
                              </p:par>
                              <p:par>
                                <p:cTn id="17" presetID="10" presetClass="entr" presetSubtype="0" fill="hold" nodeType="withEffect">
                                  <p:stCondLst>
                                    <p:cond delay="13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63" presetClass="path" presetSubtype="0" repeatCount="indefinite" autoRev="1" fill="hold" nodeType="withEffect">
                                  <p:stCondLst>
                                    <p:cond delay="1400"/>
                                  </p:stCondLst>
                                  <p:childTnLst>
                                    <p:animMotion origin="layout" path="M -2.08333E-6 2.22222E-6 L 0.09753 2.22222E-6 " pathEditMode="relative" rAng="0" ptsTypes="AA">
                                      <p:cBhvr>
                                        <p:cTn id="21" dur="5000" spd="-100000" fill="hold"/>
                                        <p:tgtEl>
                                          <p:spTgt spid="12"/>
                                        </p:tgtEl>
                                        <p:attrNameLst>
                                          <p:attrName>ppt_x</p:attrName>
                                          <p:attrName>ppt_y</p:attrName>
                                        </p:attrNameLst>
                                      </p:cBhvr>
                                      <p:rCtr x="4870" y="0"/>
                                    </p:animMotion>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randombar(horizontal)">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21613" y="2477095"/>
            <a:ext cx="7976891" cy="1021556"/>
          </a:xfrm>
          <a:prstGeom prst="roundRect">
            <a:avLst/>
          </a:prstGeom>
          <a:solidFill>
            <a:srgbClr val="FF66FF"/>
          </a:solidFill>
          <a:ln>
            <a:noFill/>
          </a:ln>
        </p:spPr>
        <p:txBody>
          <a:bodyPr wrap="square" rtlCol="0">
            <a:spAutoFit/>
          </a:bodyPr>
          <a:lstStyle/>
          <a:p>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1: </a:t>
            </a:r>
            <a:r>
              <a:rPr lang="en-US" sz="5400" b="1" dirty="0" err="1">
                <a:latin typeface="Times New Roman" panose="02020603050405020304" pitchFamily="18" charset="0"/>
                <a:cs typeface="Times New Roman" panose="02020603050405020304" pitchFamily="18" charset="0"/>
              </a:rPr>
              <a:t>Luyện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92"/>
    </mc:Choice>
    <mc:Fallback xmlns="">
      <p:transition spd="slow" advTm="4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0000">
              <a:schemeClr val="accent2">
                <a:lumMod val="5000"/>
                <a:lumOff val="95000"/>
              </a:schemeClr>
            </a:gs>
            <a:gs pos="95000">
              <a:schemeClr val="accent2">
                <a:lumMod val="45000"/>
                <a:lumOff val="55000"/>
              </a:schemeClr>
            </a:gs>
            <a:gs pos="96000">
              <a:schemeClr val="accent2">
                <a:lumMod val="45000"/>
                <a:lumOff val="55000"/>
              </a:schemeClr>
            </a:gs>
            <a:gs pos="100000">
              <a:schemeClr val="accent2">
                <a:lumMod val="30000"/>
                <a:lumOff val="70000"/>
              </a:schemeClr>
            </a:gs>
          </a:gsLst>
          <a:lin ang="2700000" scaled="1"/>
        </a:gradFill>
        <a:effectLst/>
      </p:bgPr>
    </p:bg>
    <p:spTree>
      <p:nvGrpSpPr>
        <p:cNvPr id="1" name=""/>
        <p:cNvGrpSpPr/>
        <p:nvPr/>
      </p:nvGrpSpPr>
      <p:grpSpPr>
        <a:xfrm>
          <a:off x="0" y="0"/>
          <a:ext cx="0" cy="0"/>
          <a:chOff x="0" y="0"/>
          <a:chExt cx="0" cy="0"/>
        </a:xfrm>
      </p:grpSpPr>
      <p:sp>
        <p:nvSpPr>
          <p:cNvPr id="5" name="Text Box 4"/>
          <p:cNvSpPr txBox="1"/>
          <p:nvPr/>
        </p:nvSpPr>
        <p:spPr>
          <a:xfrm>
            <a:off x="3915790" y="261620"/>
            <a:ext cx="5885815" cy="706755"/>
          </a:xfrm>
          <a:prstGeom prst="rect">
            <a:avLst/>
          </a:prstGeom>
          <a:noFill/>
        </p:spPr>
        <p:txBody>
          <a:bodyPr wrap="square" rtlCol="0">
            <a:spAutoFit/>
          </a:bodyPr>
          <a:lstStyle/>
          <a:p>
            <a:r>
              <a:rPr lang="en-US" sz="4000" b="1" dirty="0" err="1">
                <a:solidFill>
                  <a:srgbClr val="00B050"/>
                </a:solidFill>
                <a:latin typeface="Times New Roman" panose="02020603050405020304" charset="0"/>
                <a:cs typeface="Times New Roman" panose="02020603050405020304" charset="0"/>
              </a:rPr>
              <a:t>Chiếc</a:t>
            </a:r>
            <a:r>
              <a:rPr lang="en-US" sz="4000" b="1" dirty="0">
                <a:solidFill>
                  <a:srgbClr val="00B050"/>
                </a:solidFill>
                <a:latin typeface="Times New Roman" panose="02020603050405020304" charset="0"/>
                <a:cs typeface="Times New Roman" panose="02020603050405020304" charset="0"/>
              </a:rPr>
              <a:t> </a:t>
            </a:r>
            <a:r>
              <a:rPr lang="en-US" sz="4000" b="1" dirty="0" err="1">
                <a:solidFill>
                  <a:srgbClr val="00B050"/>
                </a:solidFill>
                <a:latin typeface="Times New Roman" panose="02020603050405020304" charset="0"/>
                <a:cs typeface="Times New Roman" panose="02020603050405020304" charset="0"/>
              </a:rPr>
              <a:t>áo</a:t>
            </a:r>
            <a:r>
              <a:rPr lang="en-US" sz="4000" b="1" dirty="0">
                <a:solidFill>
                  <a:srgbClr val="00B050"/>
                </a:solidFill>
                <a:latin typeface="Times New Roman" panose="02020603050405020304" charset="0"/>
                <a:cs typeface="Times New Roman" panose="02020603050405020304" charset="0"/>
              </a:rPr>
              <a:t> </a:t>
            </a:r>
            <a:r>
              <a:rPr lang="en-US" sz="4000" b="1" dirty="0" err="1">
                <a:solidFill>
                  <a:srgbClr val="00B050"/>
                </a:solidFill>
                <a:latin typeface="Times New Roman" panose="02020603050405020304" charset="0"/>
                <a:cs typeface="Times New Roman" panose="02020603050405020304" charset="0"/>
              </a:rPr>
              <a:t>len</a:t>
            </a:r>
            <a:endParaRPr lang="en-US" sz="4000" b="1" dirty="0">
              <a:solidFill>
                <a:srgbClr val="00B050"/>
              </a:solidFill>
              <a:latin typeface="Times New Roman" panose="02020603050405020304" charset="0"/>
              <a:cs typeface="Times New Roman" panose="02020603050405020304" charset="0"/>
            </a:endParaRPr>
          </a:p>
        </p:txBody>
      </p:sp>
      <p:sp>
        <p:nvSpPr>
          <p:cNvPr id="9" name="Rounded Rectangle 8"/>
          <p:cNvSpPr/>
          <p:nvPr/>
        </p:nvSpPr>
        <p:spPr>
          <a:xfrm>
            <a:off x="3540822" y="1140550"/>
            <a:ext cx="3317875" cy="548005"/>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tx1"/>
                </a:solidFill>
                <a:latin typeface="Times New Roman" panose="02020603050405020304" charset="0"/>
                <a:cs typeface="Times New Roman" panose="02020603050405020304" charset="0"/>
              </a:rPr>
              <a:t>Giọng đọc</a:t>
            </a:r>
          </a:p>
        </p:txBody>
      </p:sp>
      <p:sp>
        <p:nvSpPr>
          <p:cNvPr id="2" name="Text Box 1"/>
          <p:cNvSpPr txBox="1"/>
          <p:nvPr/>
        </p:nvSpPr>
        <p:spPr>
          <a:xfrm>
            <a:off x="348343" y="2221230"/>
            <a:ext cx="11443063" cy="1322070"/>
          </a:xfrm>
          <a:prstGeom prst="rect">
            <a:avLst/>
          </a:prstGeom>
          <a:noFill/>
        </p:spPr>
        <p:txBody>
          <a:bodyPr wrap="square" rtlCol="0">
            <a:spAutoFit/>
          </a:bodyPr>
          <a:lstStyle/>
          <a:p>
            <a:r>
              <a:rPr lang="en-US" sz="4000" b="1" dirty="0" err="1">
                <a:solidFill>
                  <a:schemeClr val="tx1"/>
                </a:solidFill>
                <a:latin typeface="Times New Roman" panose="02020603050405020304" charset="0"/>
                <a:cs typeface="Times New Roman" panose="02020603050405020304" charset="0"/>
              </a:rPr>
              <a:t>Giọng</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của</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mẹ</a:t>
            </a:r>
            <a:r>
              <a:rPr lang="en-US" sz="4000" b="1" dirty="0">
                <a:solidFill>
                  <a:schemeClr val="tx1"/>
                </a:solidFill>
                <a:latin typeface="Times New Roman" panose="02020603050405020304" charset="0"/>
                <a:cs typeface="Times New Roman" panose="02020603050405020304" charset="0"/>
              </a:rPr>
              <a:t> </a:t>
            </a:r>
            <a:r>
              <a:rPr lang="en-US" sz="4000" dirty="0">
                <a:solidFill>
                  <a:schemeClr val="tx1"/>
                </a:solidFill>
                <a:latin typeface="Times New Roman" panose="02020603050405020304" charset="0"/>
                <a:cs typeface="Times New Roman" panose="02020603050405020304" charset="0"/>
              </a:rPr>
              <a:t>:</a:t>
            </a:r>
            <a:r>
              <a:rPr lang="en-US" sz="4000" b="1"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bối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rối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khi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nói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với</a:t>
            </a:r>
            <a:r>
              <a:rPr lang="en-US" sz="4000" dirty="0">
                <a:latin typeface="Times New Roman" panose="02020603050405020304" charset="0"/>
                <a:cs typeface="Times New Roman" panose="02020603050405020304" charset="0"/>
              </a:rPr>
              <a:t> Lan </a:t>
            </a:r>
            <a:r>
              <a:rPr lang="en-US" sz="4000" dirty="0" err="1">
                <a:latin typeface="Times New Roman" panose="02020603050405020304" charset="0"/>
                <a:cs typeface="Times New Roman" panose="02020603050405020304" charset="0"/>
              </a:rPr>
              <a:t>và</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cảm</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động</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khi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nói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với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Tuấn</a:t>
            </a:r>
            <a:r>
              <a:rPr lang="en-US" sz="4000" dirty="0">
                <a:latin typeface="Times New Roman" panose="02020603050405020304" charset="0"/>
                <a:cs typeface="Times New Roman" panose="02020603050405020304" charset="0"/>
              </a:rPr>
              <a:t>.</a:t>
            </a:r>
          </a:p>
        </p:txBody>
      </p:sp>
      <p:sp>
        <p:nvSpPr>
          <p:cNvPr id="3" name="Text Box 2"/>
          <p:cNvSpPr txBox="1"/>
          <p:nvPr/>
        </p:nvSpPr>
        <p:spPr>
          <a:xfrm>
            <a:off x="348343" y="3420383"/>
            <a:ext cx="12051030" cy="706755"/>
          </a:xfrm>
          <a:prstGeom prst="rect">
            <a:avLst/>
          </a:prstGeom>
          <a:noFill/>
        </p:spPr>
        <p:txBody>
          <a:bodyPr wrap="square" rtlCol="0">
            <a:spAutoFit/>
          </a:bodyPr>
          <a:lstStyle/>
          <a:p>
            <a:r>
              <a:rPr lang="en-US" sz="4000" b="1" dirty="0" err="1">
                <a:solidFill>
                  <a:schemeClr val="tx1"/>
                </a:solidFill>
                <a:latin typeface="Times New Roman" panose="02020603050405020304" charset="0"/>
                <a:cs typeface="Times New Roman" panose="02020603050405020304" charset="0"/>
              </a:rPr>
              <a:t>Giọng</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của</a:t>
            </a:r>
            <a:r>
              <a:rPr lang="en-US" sz="4000" b="1" dirty="0">
                <a:solidFill>
                  <a:schemeClr val="tx1"/>
                </a:solidFill>
                <a:latin typeface="Times New Roman" panose="02020603050405020304" charset="0"/>
                <a:cs typeface="Times New Roman" panose="02020603050405020304" charset="0"/>
              </a:rPr>
              <a:t> Lan</a:t>
            </a:r>
            <a:r>
              <a:rPr lang="en-US" sz="4000" dirty="0">
                <a:solidFill>
                  <a:schemeClr val="tx1"/>
                </a:solidFill>
                <a:latin typeface="Times New Roman" panose="02020603050405020304" charset="0"/>
                <a:cs typeface="Times New Roman" panose="02020603050405020304" charset="0"/>
              </a:rPr>
              <a:t> : </a:t>
            </a:r>
            <a:r>
              <a:rPr lang="en-US" sz="4000" dirty="0" err="1">
                <a:solidFill>
                  <a:schemeClr val="tx1"/>
                </a:solidFill>
                <a:latin typeface="Times New Roman" panose="02020603050405020304" charset="0"/>
                <a:cs typeface="Times New Roman" panose="02020603050405020304" charset="0"/>
              </a:rPr>
              <a:t>hờn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dỗi</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làm</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nũng</a:t>
            </a:r>
            <a:r>
              <a:rPr lang="en-US" sz="4000" dirty="0">
                <a:solidFill>
                  <a:schemeClr val="tx1"/>
                </a:solidFill>
                <a:latin typeface="Times New Roman" panose="02020603050405020304" charset="0"/>
                <a:cs typeface="Times New Roman" panose="02020603050405020304" charset="0"/>
              </a:rPr>
              <a:t>.</a:t>
            </a:r>
          </a:p>
        </p:txBody>
      </p:sp>
      <p:sp>
        <p:nvSpPr>
          <p:cNvPr id="7" name="Text Box 6"/>
          <p:cNvSpPr txBox="1"/>
          <p:nvPr/>
        </p:nvSpPr>
        <p:spPr>
          <a:xfrm>
            <a:off x="348343" y="4170499"/>
            <a:ext cx="12051030" cy="1322070"/>
          </a:xfrm>
          <a:prstGeom prst="rect">
            <a:avLst/>
          </a:prstGeom>
          <a:noFill/>
        </p:spPr>
        <p:txBody>
          <a:bodyPr wrap="square" rtlCol="0">
            <a:spAutoFit/>
          </a:bodyPr>
          <a:lstStyle/>
          <a:p>
            <a:r>
              <a:rPr lang="en-US" sz="4000" b="1" dirty="0" err="1">
                <a:solidFill>
                  <a:schemeClr val="tx1"/>
                </a:solidFill>
                <a:latin typeface="Times New Roman" panose="02020603050405020304" charset="0"/>
                <a:cs typeface="Times New Roman" panose="02020603050405020304" charset="0"/>
              </a:rPr>
              <a:t>Giọng</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của</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Tuấn</a:t>
            </a:r>
            <a:r>
              <a:rPr lang="en-US" sz="4000" dirty="0">
                <a:solidFill>
                  <a:schemeClr val="tx1"/>
                </a:solidFill>
                <a:latin typeface="Times New Roman" panose="02020603050405020304" charset="0"/>
                <a:cs typeface="Times New Roman" panose="02020603050405020304" charset="0"/>
              </a:rPr>
              <a:t> : </a:t>
            </a:r>
            <a:r>
              <a:rPr lang="en-US" sz="4000" dirty="0" err="1">
                <a:solidFill>
                  <a:schemeClr val="tx1"/>
                </a:solidFill>
                <a:latin typeface="Times New Roman" panose="02020603050405020304" charset="0"/>
                <a:cs typeface="Times New Roman" panose="02020603050405020304" charset="0"/>
              </a:rPr>
              <a:t>thì</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thào</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nhưng</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dứt</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khoát</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mạnh</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mẽ</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thuyết</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phục</a:t>
            </a:r>
            <a:r>
              <a:rPr lang="en-US" sz="4000" dirty="0">
                <a:solidFill>
                  <a:schemeClr val="tx1"/>
                </a:solidFill>
                <a:latin typeface="Times New Roman" panose="02020603050405020304" charset="0"/>
                <a:cs typeface="Times New Roman" panose="02020603050405020304" charset="0"/>
              </a:rPr>
              <a:t>.</a:t>
            </a:r>
          </a:p>
        </p:txBody>
      </p:sp>
      <p:sp>
        <p:nvSpPr>
          <p:cNvPr id="8" name="Text Box 7"/>
          <p:cNvSpPr txBox="1"/>
          <p:nvPr/>
        </p:nvSpPr>
        <p:spPr>
          <a:xfrm>
            <a:off x="278674" y="5535930"/>
            <a:ext cx="12051030" cy="706755"/>
          </a:xfrm>
          <a:prstGeom prst="rect">
            <a:avLst/>
          </a:prstGeom>
          <a:noFill/>
        </p:spPr>
        <p:txBody>
          <a:bodyPr wrap="square" rtlCol="0">
            <a:spAutoFit/>
          </a:bodyPr>
          <a:lstStyle/>
          <a:p>
            <a:r>
              <a:rPr lang="en-US" sz="4000" b="1" dirty="0" err="1">
                <a:solidFill>
                  <a:schemeClr val="tx1"/>
                </a:solidFill>
                <a:latin typeface="Times New Roman" panose="02020603050405020304" charset="0"/>
                <a:cs typeface="Times New Roman" panose="02020603050405020304" charset="0"/>
              </a:rPr>
              <a:t>Giọng</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của</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người</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dẫn</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chuyện</a:t>
            </a:r>
            <a:r>
              <a:rPr lang="en-US" sz="4000" dirty="0">
                <a:solidFill>
                  <a:schemeClr val="tx1"/>
                </a:solidFill>
                <a:latin typeface="Times New Roman" panose="02020603050405020304" charset="0"/>
                <a:cs typeface="Times New Roman" panose="02020603050405020304" charset="0"/>
              </a:rPr>
              <a:t> : </a:t>
            </a:r>
            <a:r>
              <a:rPr lang="en-US" sz="4000" dirty="0" err="1">
                <a:solidFill>
                  <a:schemeClr val="tx1"/>
                </a:solidFill>
                <a:latin typeface="Times New Roman" panose="02020603050405020304" charset="0"/>
                <a:cs typeface="Times New Roman" panose="02020603050405020304" charset="0"/>
              </a:rPr>
              <a:t>nhẹ</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nhàng</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truyền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cảm</a:t>
            </a:r>
            <a:r>
              <a:rPr lang="en-US" sz="4000" dirty="0">
                <a:solidFill>
                  <a:schemeClr val="tx1"/>
                </a:solidFill>
                <a:latin typeface="Times New Roman" panose="02020603050405020304" charset="0"/>
                <a:cs typeface="Times New Roman" panose="02020603050405020304"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649"/>
    </mc:Choice>
    <mc:Fallback xmlns="">
      <p:transition spd="slow" advTm="34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500"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500"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0000">
              <a:schemeClr val="accent2">
                <a:lumMod val="5000"/>
                <a:lumOff val="95000"/>
              </a:schemeClr>
            </a:gs>
            <a:gs pos="95000">
              <a:schemeClr val="accent2">
                <a:lumMod val="45000"/>
                <a:lumOff val="55000"/>
              </a:schemeClr>
            </a:gs>
            <a:gs pos="96000">
              <a:schemeClr val="accent2">
                <a:lumMod val="45000"/>
                <a:lumOff val="55000"/>
              </a:schemeClr>
            </a:gs>
            <a:gs pos="100000">
              <a:schemeClr val="accent2">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EEB6C-AE20-4E2A-BB88-28DDAA2E8948}"/>
              </a:ext>
            </a:extLst>
          </p:cNvPr>
          <p:cNvSpPr txBox="1"/>
          <p:nvPr/>
        </p:nvSpPr>
        <p:spPr>
          <a:xfrm>
            <a:off x="848414" y="1695380"/>
            <a:ext cx="10718275" cy="4524315"/>
          </a:xfrm>
          <a:prstGeom prst="rect">
            <a:avLst/>
          </a:prstGeom>
          <a:noFill/>
        </p:spPr>
        <p:txBody>
          <a:bodyPr wrap="square">
            <a:spAutoFit/>
          </a:bodyPr>
          <a:lstStyle/>
          <a:p>
            <a:pPr algn="just">
              <a:lnSpc>
                <a:spcPct val="150000"/>
              </a:lnSpc>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thổi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buốt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tuần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nay, Lan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4"/>
          <p:cNvSpPr txBox="1"/>
          <p:nvPr/>
        </p:nvSpPr>
        <p:spPr>
          <a:xfrm>
            <a:off x="4226555" y="730487"/>
            <a:ext cx="3456864" cy="829945"/>
          </a:xfrm>
          <a:prstGeom prst="rect">
            <a:avLst/>
          </a:prstGeom>
          <a:noFill/>
        </p:spPr>
        <p:txBody>
          <a:bodyPr wrap="square" rtlCol="0">
            <a:spAutoFit/>
          </a:bodyPr>
          <a:lstStyle/>
          <a:p>
            <a:r>
              <a:rPr lang="en-US" sz="4800" b="1" dirty="0" err="1">
                <a:solidFill>
                  <a:srgbClr val="00B050"/>
                </a:solidFill>
                <a:latin typeface="Times New Roman" panose="02020603050405020304" charset="0"/>
                <a:cs typeface="Times New Roman" panose="02020603050405020304" charset="0"/>
              </a:rPr>
              <a:t>Chiếc</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áo</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len</a:t>
            </a:r>
            <a:endParaRPr lang="en-US" sz="4800" b="1" dirty="0">
              <a:solidFill>
                <a:srgbClr val="00B050"/>
              </a:solidFill>
              <a:latin typeface="Times New Roman" panose="02020603050405020304" charset="0"/>
              <a:cs typeface="Times New Roman" panose="02020603050405020304" charset="0"/>
            </a:endParaRPr>
          </a:p>
        </p:txBody>
      </p:sp>
      <p:sp>
        <p:nvSpPr>
          <p:cNvPr id="6" name="Rectangles 12"/>
          <p:cNvSpPr/>
          <p:nvPr/>
        </p:nvSpPr>
        <p:spPr>
          <a:xfrm>
            <a:off x="2713947" y="84156"/>
            <a:ext cx="6482080" cy="646331"/>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3600" b="1" dirty="0" err="1">
                <a:solidFill>
                  <a:srgbClr val="CC0066"/>
                </a:solidFill>
                <a:effectLst/>
                <a:latin typeface="Times New Roman" panose="02020603050405020304" charset="0"/>
                <a:cs typeface="Times New Roman" panose="02020603050405020304" charset="0"/>
              </a:rPr>
              <a:t>Luyện</a:t>
            </a:r>
            <a:r>
              <a:rPr lang="en-US" altLang="zh-CN" sz="3600" b="1" dirty="0">
                <a:solidFill>
                  <a:srgbClr val="CC0066"/>
                </a:solidFill>
                <a:effectLst/>
                <a:latin typeface="Times New Roman" panose="02020603050405020304" charset="0"/>
                <a:cs typeface="Times New Roman" panose="02020603050405020304" charset="0"/>
              </a:rPr>
              <a:t> </a:t>
            </a:r>
            <a:r>
              <a:rPr lang="en-US" altLang="zh-CN" sz="3600" b="1" dirty="0" err="1">
                <a:solidFill>
                  <a:srgbClr val="CC0066"/>
                </a:solidFill>
                <a:effectLst/>
                <a:latin typeface="Times New Roman" panose="02020603050405020304" charset="0"/>
                <a:cs typeface="Times New Roman" panose="02020603050405020304" charset="0"/>
              </a:rPr>
              <a:t>đọc</a:t>
            </a:r>
            <a:endParaRPr lang="en-US" altLang="zh-CN" sz="3600" b="1" dirty="0">
              <a:solidFill>
                <a:srgbClr val="CC0066"/>
              </a:solidFill>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617197135"/>
      </p:ext>
    </p:extLst>
  </p:cSld>
  <p:clrMapOvr>
    <a:masterClrMapping/>
  </p:clrMapOvr>
  <mc:AlternateContent xmlns:mc="http://schemas.openxmlformats.org/markup-compatibility/2006" xmlns:p14="http://schemas.microsoft.com/office/powerpoint/2010/main">
    <mc:Choice Requires="p14">
      <p:transition spd="slow" p14:dur="2000" advTm="27934"/>
    </mc:Choice>
    <mc:Fallback xmlns="">
      <p:transition spd="slow" advTm="279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0000">
              <a:schemeClr val="accent2">
                <a:lumMod val="5000"/>
                <a:lumOff val="95000"/>
              </a:schemeClr>
            </a:gs>
            <a:gs pos="95000">
              <a:schemeClr val="accent2">
                <a:lumMod val="45000"/>
                <a:lumOff val="55000"/>
              </a:schemeClr>
            </a:gs>
            <a:gs pos="96000">
              <a:schemeClr val="accent2">
                <a:lumMod val="45000"/>
                <a:lumOff val="55000"/>
              </a:schemeClr>
            </a:gs>
            <a:gs pos="100000">
              <a:schemeClr val="accent2">
                <a:lumMod val="30000"/>
                <a:lumOff val="70000"/>
              </a:schemeClr>
            </a:gs>
          </a:gsLst>
          <a:lin ang="2700000" scaled="1"/>
        </a:gradFill>
        <a:effectLst/>
      </p:bgPr>
    </p:bg>
    <p:spTree>
      <p:nvGrpSpPr>
        <p:cNvPr id="1" name=""/>
        <p:cNvGrpSpPr/>
        <p:nvPr/>
      </p:nvGrpSpPr>
      <p:grpSpPr>
        <a:xfrm>
          <a:off x="0" y="0"/>
          <a:ext cx="0" cy="0"/>
          <a:chOff x="0" y="0"/>
          <a:chExt cx="0" cy="0"/>
        </a:xfrm>
      </p:grpSpPr>
      <p:sp>
        <p:nvSpPr>
          <p:cNvPr id="4" name="Text Box 4"/>
          <p:cNvSpPr txBox="1"/>
          <p:nvPr/>
        </p:nvSpPr>
        <p:spPr>
          <a:xfrm>
            <a:off x="4226555" y="730487"/>
            <a:ext cx="3456864" cy="829945"/>
          </a:xfrm>
          <a:prstGeom prst="rect">
            <a:avLst/>
          </a:prstGeom>
          <a:noFill/>
        </p:spPr>
        <p:txBody>
          <a:bodyPr wrap="square" rtlCol="0">
            <a:spAutoFit/>
          </a:bodyPr>
          <a:lstStyle/>
          <a:p>
            <a:r>
              <a:rPr lang="en-US" sz="4800" b="1" dirty="0" err="1">
                <a:solidFill>
                  <a:srgbClr val="00B050"/>
                </a:solidFill>
                <a:latin typeface="Times New Roman" panose="02020603050405020304" charset="0"/>
                <a:cs typeface="Times New Roman" panose="02020603050405020304" charset="0"/>
              </a:rPr>
              <a:t>Chiếc</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áo</a:t>
            </a:r>
            <a:r>
              <a:rPr lang="en-US" sz="4800" b="1" dirty="0">
                <a:solidFill>
                  <a:srgbClr val="00B050"/>
                </a:solidFill>
                <a:latin typeface="Times New Roman" panose="02020603050405020304" charset="0"/>
                <a:cs typeface="Times New Roman" panose="02020603050405020304" charset="0"/>
              </a:rPr>
              <a:t> </a:t>
            </a:r>
            <a:r>
              <a:rPr lang="en-US" sz="4800" b="1" dirty="0" err="1">
                <a:solidFill>
                  <a:srgbClr val="00B050"/>
                </a:solidFill>
                <a:latin typeface="Times New Roman" panose="02020603050405020304" charset="0"/>
                <a:cs typeface="Times New Roman" panose="02020603050405020304" charset="0"/>
              </a:rPr>
              <a:t>len</a:t>
            </a:r>
            <a:endParaRPr lang="en-US" sz="4800" b="1" dirty="0">
              <a:solidFill>
                <a:srgbClr val="00B050"/>
              </a:solidFill>
              <a:latin typeface="Times New Roman" panose="02020603050405020304" charset="0"/>
              <a:cs typeface="Times New Roman" panose="02020603050405020304" charset="0"/>
            </a:endParaRPr>
          </a:p>
        </p:txBody>
      </p:sp>
      <p:sp>
        <p:nvSpPr>
          <p:cNvPr id="6" name="Rectangles 12"/>
          <p:cNvSpPr/>
          <p:nvPr/>
        </p:nvSpPr>
        <p:spPr>
          <a:xfrm>
            <a:off x="2713947" y="84156"/>
            <a:ext cx="6482080" cy="646331"/>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3600" b="1" dirty="0" err="1">
                <a:solidFill>
                  <a:srgbClr val="CC0066"/>
                </a:solidFill>
                <a:effectLst/>
                <a:latin typeface="Times New Roman" panose="02020603050405020304" charset="0"/>
                <a:cs typeface="Times New Roman" panose="02020603050405020304" charset="0"/>
              </a:rPr>
              <a:t>Luyện</a:t>
            </a:r>
            <a:r>
              <a:rPr lang="en-US" altLang="zh-CN" sz="3600" b="1" dirty="0">
                <a:solidFill>
                  <a:srgbClr val="CC0066"/>
                </a:solidFill>
                <a:effectLst/>
                <a:latin typeface="Times New Roman" panose="02020603050405020304" charset="0"/>
                <a:cs typeface="Times New Roman" panose="02020603050405020304" charset="0"/>
              </a:rPr>
              <a:t> </a:t>
            </a:r>
            <a:r>
              <a:rPr lang="en-US" altLang="zh-CN" sz="3600" b="1" dirty="0" err="1">
                <a:solidFill>
                  <a:srgbClr val="CC0066"/>
                </a:solidFill>
                <a:effectLst/>
                <a:latin typeface="Times New Roman" panose="02020603050405020304" charset="0"/>
                <a:cs typeface="Times New Roman" panose="02020603050405020304" charset="0"/>
              </a:rPr>
              <a:t>đọc</a:t>
            </a:r>
            <a:endParaRPr lang="en-US" altLang="zh-CN" sz="3600" b="1" dirty="0">
              <a:solidFill>
                <a:srgbClr val="CC0066"/>
              </a:solidFill>
              <a:effectLst/>
              <a:latin typeface="Times New Roman" panose="02020603050405020304" charset="0"/>
              <a:cs typeface="Times New Roman" panose="02020603050405020304" charset="0"/>
            </a:endParaRPr>
          </a:p>
        </p:txBody>
      </p:sp>
      <p:sp>
        <p:nvSpPr>
          <p:cNvPr id="7" name="Rectangle 6"/>
          <p:cNvSpPr/>
          <p:nvPr/>
        </p:nvSpPr>
        <p:spPr>
          <a:xfrm>
            <a:off x="317440" y="1560432"/>
            <a:ext cx="11473966" cy="4524315"/>
          </a:xfrm>
          <a:prstGeom prst="rect">
            <a:avLst/>
          </a:prstGeom>
        </p:spPr>
        <p:txBody>
          <a:bodyPr wrap="square">
            <a:spAutoFit/>
          </a:bodyPr>
          <a:lstStyle/>
          <a:p>
            <a:pPr>
              <a:lnSpc>
                <a:spcPct val="150000"/>
              </a:lnSpc>
            </a:pPr>
            <a:r>
              <a:rPr lang="en-US" sz="3200" dirty="0">
                <a:latin typeface="+mj-lt"/>
              </a:rPr>
              <a:t>     </a:t>
            </a:r>
            <a:r>
              <a:rPr lang="vi-VN" sz="3200" dirty="0">
                <a:latin typeface="+mj-lt"/>
              </a:rPr>
              <a:t>2. Mẹ đang định mua áo ấm cho hai anh em Tuấn, Lan. Thấy con gái nói vậy, mẹ bối rối:</a:t>
            </a:r>
          </a:p>
          <a:p>
            <a:pPr>
              <a:lnSpc>
                <a:spcPct val="150000"/>
              </a:lnSpc>
            </a:pPr>
            <a:r>
              <a:rPr lang="en-US" sz="3200" dirty="0">
                <a:latin typeface="+mj-lt"/>
              </a:rPr>
              <a:t>       </a:t>
            </a:r>
            <a:r>
              <a:rPr lang="vi-VN" sz="3200" dirty="0">
                <a:latin typeface="+mj-lt"/>
              </a:rPr>
              <a:t>- Cái áo của Hòa đắt bằng tiền cả ha</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vi-VN" sz="3200" dirty="0">
                <a:latin typeface="+mj-lt"/>
              </a:rPr>
              <a:t> áo của anh em con đấy.</a:t>
            </a:r>
            <a:endParaRPr lang="en-US" sz="3200" dirty="0">
              <a:latin typeface="+mj-lt"/>
            </a:endParaRPr>
          </a:p>
          <a:p>
            <a:pPr>
              <a:lnSpc>
                <a:spcPct val="150000"/>
              </a:lnSpc>
            </a:pPr>
            <a:r>
              <a:rPr lang="vi-VN" sz="3200" dirty="0">
                <a:latin typeface="+mj-lt"/>
              </a:rPr>
              <a:t> </a:t>
            </a:r>
            <a:r>
              <a:rPr lang="en-US" sz="3200" dirty="0">
                <a:latin typeface="+mj-lt"/>
              </a:rPr>
              <a:t>       </a:t>
            </a:r>
            <a:r>
              <a:rPr lang="vi-VN" sz="3200" dirty="0">
                <a:latin typeface="+mj-lt"/>
              </a:rPr>
              <a:t>Lan phụng phịu:</a:t>
            </a:r>
          </a:p>
          <a:p>
            <a:pPr>
              <a:lnSpc>
                <a:spcPct val="150000"/>
              </a:lnSpc>
            </a:pPr>
            <a:r>
              <a:rPr lang="en-US" sz="3200" dirty="0">
                <a:latin typeface="+mj-lt"/>
              </a:rPr>
              <a:t>       </a:t>
            </a:r>
            <a:r>
              <a:rPr lang="vi-VN" sz="3200" dirty="0">
                <a:latin typeface="+mj-lt"/>
              </a:rPr>
              <a:t>- Nhưng con chỉ muốn một chiếc áo như thế thôi.</a:t>
            </a:r>
          </a:p>
          <a:p>
            <a:pPr>
              <a:lnSpc>
                <a:spcPct val="150000"/>
              </a:lnSpc>
            </a:pPr>
            <a:r>
              <a:rPr lang="en-US" sz="3200" dirty="0">
                <a:latin typeface="+mj-lt"/>
              </a:rPr>
              <a:t>       </a:t>
            </a:r>
            <a:r>
              <a:rPr lang="vi-VN" sz="3200" dirty="0">
                <a:latin typeface="+mj-lt"/>
              </a:rPr>
              <a:t>Dỗi mẹ, Lan đi nằm ngay. Em vờ ngủ.</a:t>
            </a:r>
          </a:p>
        </p:txBody>
      </p:sp>
    </p:spTree>
    <p:extLst>
      <p:ext uri="{BB962C8B-B14F-4D97-AF65-F5344CB8AC3E}">
        <p14:creationId xmlns:p14="http://schemas.microsoft.com/office/powerpoint/2010/main" val="873776018"/>
      </p:ext>
    </p:extLst>
  </p:cSld>
  <p:clrMapOvr>
    <a:masterClrMapping/>
  </p:clrMapOvr>
  <mc:AlternateContent xmlns:mc="http://schemas.openxmlformats.org/markup-compatibility/2006" xmlns:p14="http://schemas.microsoft.com/office/powerpoint/2010/main">
    <mc:Choice Requires="p14">
      <p:transition spd="slow" p14:dur="2000" advTm="20059"/>
    </mc:Choice>
    <mc:Fallback xmlns="">
      <p:transition spd="slow" advTm="2005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3|1.2|2.2"/>
</p:tagLst>
</file>

<file path=ppt/tags/tag10.xml><?xml version="1.0" encoding="utf-8"?>
<p:tagLst xmlns:a="http://schemas.openxmlformats.org/drawingml/2006/main" xmlns:r="http://schemas.openxmlformats.org/officeDocument/2006/relationships" xmlns:p="http://schemas.openxmlformats.org/presentationml/2006/main">
  <p:tag name="TIMING" val="|10.5|15.6|0.9"/>
</p:tagLst>
</file>

<file path=ppt/tags/tag11.xml><?xml version="1.0" encoding="utf-8"?>
<p:tagLst xmlns:a="http://schemas.openxmlformats.org/drawingml/2006/main" xmlns:r="http://schemas.openxmlformats.org/officeDocument/2006/relationships" xmlns:p="http://schemas.openxmlformats.org/presentationml/2006/main">
  <p:tag name="TIMING" val="|10.1|12.1|1.1|15.8|3.4|0.4"/>
</p:tagLst>
</file>

<file path=ppt/tags/tag12.xml><?xml version="1.0" encoding="utf-8"?>
<p:tagLst xmlns:a="http://schemas.openxmlformats.org/drawingml/2006/main" xmlns:r="http://schemas.openxmlformats.org/officeDocument/2006/relationships" xmlns:p="http://schemas.openxmlformats.org/presentationml/2006/main">
  <p:tag name="TIMING" val="|1.1|13.3|0.6|2.4|5.4|6.9|6.9|0.5"/>
</p:tagLst>
</file>

<file path=ppt/tags/tag13.xml><?xml version="1.0" encoding="utf-8"?>
<p:tagLst xmlns:a="http://schemas.openxmlformats.org/drawingml/2006/main" xmlns:r="http://schemas.openxmlformats.org/officeDocument/2006/relationships" xmlns:p="http://schemas.openxmlformats.org/presentationml/2006/main">
  <p:tag name="TIMING" val="|0.8|14.2|1|8.7|7.3"/>
</p:tagLst>
</file>

<file path=ppt/tags/tag14.xml><?xml version="1.0" encoding="utf-8"?>
<p:tagLst xmlns:a="http://schemas.openxmlformats.org/drawingml/2006/main" xmlns:r="http://schemas.openxmlformats.org/officeDocument/2006/relationships" xmlns:p="http://schemas.openxmlformats.org/presentationml/2006/main">
  <p:tag name="TIMING" val="|4.6"/>
</p:tagLst>
</file>

<file path=ppt/tags/tag15.xml><?xml version="1.0" encoding="utf-8"?>
<p:tagLst xmlns:a="http://schemas.openxmlformats.org/drawingml/2006/main" xmlns:r="http://schemas.openxmlformats.org/officeDocument/2006/relationships" xmlns:p="http://schemas.openxmlformats.org/presentationml/2006/main">
  <p:tag name="TIMING" val="|7.7"/>
</p:tagLst>
</file>

<file path=ppt/tags/tag16.xml><?xml version="1.0" encoding="utf-8"?>
<p:tagLst xmlns:a="http://schemas.openxmlformats.org/drawingml/2006/main" xmlns:r="http://schemas.openxmlformats.org/officeDocument/2006/relationships" xmlns:p="http://schemas.openxmlformats.org/presentationml/2006/main">
  <p:tag name="TIMING" val="|3.6|3.9|3.6"/>
</p:tagLst>
</file>

<file path=ppt/tags/tag17.xml><?xml version="1.0" encoding="utf-8"?>
<p:tagLst xmlns:a="http://schemas.openxmlformats.org/drawingml/2006/main" xmlns:r="http://schemas.openxmlformats.org/officeDocument/2006/relationships" xmlns:p="http://schemas.openxmlformats.org/presentationml/2006/main">
  <p:tag name="TIMING" val="|1.4"/>
</p:tagLst>
</file>

<file path=ppt/tags/tag18.xml><?xml version="1.0" encoding="utf-8"?>
<p:tagLst xmlns:a="http://schemas.openxmlformats.org/drawingml/2006/main" xmlns:r="http://schemas.openxmlformats.org/officeDocument/2006/relationships" xmlns:p="http://schemas.openxmlformats.org/presentationml/2006/main">
  <p:tag name="TIMING" val="|0.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20.xml><?xml version="1.0" encoding="utf-8"?>
<p:tagLst xmlns:a="http://schemas.openxmlformats.org/drawingml/2006/main" xmlns:r="http://schemas.openxmlformats.org/officeDocument/2006/relationships" xmlns:p="http://schemas.openxmlformats.org/presentationml/2006/main">
  <p:tag name="TIMING" val="|0.6"/>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6.2"/>
</p:tagLst>
</file>

<file path=ppt/tags/tag3.xml><?xml version="1.0" encoding="utf-8"?>
<p:tagLst xmlns:a="http://schemas.openxmlformats.org/drawingml/2006/main" xmlns:r="http://schemas.openxmlformats.org/officeDocument/2006/relationships" xmlns:p="http://schemas.openxmlformats.org/presentationml/2006/main">
  <p:tag name="TIMING" val="|4.8|4.7|3.2|4.7"/>
</p:tagLst>
</file>

<file path=ppt/tags/tag4.xml><?xml version="1.0" encoding="utf-8"?>
<p:tagLst xmlns:a="http://schemas.openxmlformats.org/drawingml/2006/main" xmlns:r="http://schemas.openxmlformats.org/officeDocument/2006/relationships" xmlns:p="http://schemas.openxmlformats.org/presentationml/2006/main">
  <p:tag name="TIMING" val="|9.3|7.3|3|3.1|2.4"/>
</p:tagLst>
</file>

<file path=ppt/tags/tag5.xml><?xml version="1.0" encoding="utf-8"?>
<p:tagLst xmlns:a="http://schemas.openxmlformats.org/drawingml/2006/main" xmlns:r="http://schemas.openxmlformats.org/officeDocument/2006/relationships" xmlns:p="http://schemas.openxmlformats.org/presentationml/2006/main">
  <p:tag name="TIMING" val="|2.8|10.9|1.2|0.9|1.5|0.9|0.8|1|0.9|0.9|11"/>
</p:tagLst>
</file>

<file path=ppt/tags/tag6.xml><?xml version="1.0" encoding="utf-8"?>
<p:tagLst xmlns:a="http://schemas.openxmlformats.org/drawingml/2006/main" xmlns:r="http://schemas.openxmlformats.org/officeDocument/2006/relationships" xmlns:p="http://schemas.openxmlformats.org/presentationml/2006/main">
  <p:tag name="TIMING" val="|14.2"/>
</p:tagLst>
</file>

<file path=ppt/tags/tag7.xml><?xml version="1.0" encoding="utf-8"?>
<p:tagLst xmlns:a="http://schemas.openxmlformats.org/drawingml/2006/main" xmlns:r="http://schemas.openxmlformats.org/officeDocument/2006/relationships" xmlns:p="http://schemas.openxmlformats.org/presentationml/2006/main">
  <p:tag name="TIMING" val="|2.6|5.2|1.9|2.9|1.3|1.3|1.2|1.1|1|1.9"/>
</p:tagLst>
</file>

<file path=ppt/tags/tag8.xml><?xml version="1.0" encoding="utf-8"?>
<p:tagLst xmlns:a="http://schemas.openxmlformats.org/drawingml/2006/main" xmlns:r="http://schemas.openxmlformats.org/officeDocument/2006/relationships" xmlns:p="http://schemas.openxmlformats.org/presentationml/2006/main">
  <p:tag name="TIMING" val="|10.9"/>
</p:tagLst>
</file>

<file path=ppt/tags/tag9.xml><?xml version="1.0" encoding="utf-8"?>
<p:tagLst xmlns:a="http://schemas.openxmlformats.org/drawingml/2006/main" xmlns:r="http://schemas.openxmlformats.org/officeDocument/2006/relationships" xmlns:p="http://schemas.openxmlformats.org/presentationml/2006/main">
  <p:tag name="TIMING" val="|5.5|15.8|0.8|13.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2053</TotalTime>
  <Words>1238</Words>
  <Application>Microsoft Office PowerPoint</Application>
  <PresentationFormat>Widescreen</PresentationFormat>
  <Paragraphs>139</Paragraphs>
  <Slides>31</Slides>
  <Notes>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HP001 4 hàng</vt:lpstr>
      <vt:lpstr>Times New Roman</vt:lpstr>
      <vt:lpstr>VNI-Times</vt:lpstr>
      <vt:lpstr>方正黑体简体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DELL</cp:lastModifiedBy>
  <cp:revision>137</cp:revision>
  <dcterms:created xsi:type="dcterms:W3CDTF">2021-01-24T03:45:00Z</dcterms:created>
  <dcterms:modified xsi:type="dcterms:W3CDTF">2021-09-19T05:30:36Z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